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92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Davies" initials="ID" lastIdx="28" clrIdx="0">
    <p:extLst>
      <p:ext uri="{19B8F6BF-5375-455C-9EA6-DF929625EA0E}">
        <p15:presenceInfo xmlns:p15="http://schemas.microsoft.com/office/powerpoint/2012/main" userId="Ian Davies" providerId="None"/>
      </p:ext>
    </p:extLst>
  </p:cmAuthor>
  <p:cmAuthor id="2" name="Louise Collinson" initials="LC" lastIdx="1" clrIdx="1">
    <p:extLst>
      <p:ext uri="{19B8F6BF-5375-455C-9EA6-DF929625EA0E}">
        <p15:presenceInfo xmlns:p15="http://schemas.microsoft.com/office/powerpoint/2012/main" userId="Louise Colli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0146" autoAdjust="0"/>
  </p:normalViewPr>
  <p:slideViewPr>
    <p:cSldViewPr snapToGrid="0" snapToObjects="1">
      <p:cViewPr varScale="1">
        <p:scale>
          <a:sx n="104" d="100"/>
          <a:sy n="104" d="100"/>
        </p:scale>
        <p:origin x="17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0.png"/><Relationship Id="rId5" Type="http://schemas.openxmlformats.org/officeDocument/2006/relationships/image" Target="../media/image510.png"/><Relationship Id="rId10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03D1B9D-575A-41ED-9B46-D068C24AC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71" y="1195789"/>
            <a:ext cx="7907197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2" name="Rectangle 1"/>
          <p:cNvSpPr/>
          <p:nvPr/>
        </p:nvSpPr>
        <p:spPr>
          <a:xfrm>
            <a:off x="3837945" y="1730448"/>
            <a:ext cx="910623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ctagon 13">
            <a:extLst>
              <a:ext uri="{FF2B5EF4-FFF2-40B4-BE49-F238E27FC236}">
                <a16:creationId xmlns:a16="http://schemas.microsoft.com/office/drawing/2014/main" id="{2D0E2E0B-12F8-4FF0-8C38-4DADA7AD6ACC}"/>
              </a:ext>
            </a:extLst>
          </p:cNvPr>
          <p:cNvSpPr/>
          <p:nvPr/>
        </p:nvSpPr>
        <p:spPr>
          <a:xfrm rot="1961884">
            <a:off x="8389736" y="1027660"/>
            <a:ext cx="914400" cy="9144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966344" y="4195086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A91FB-0E8C-4CEA-B8ED-ABFBF1374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043" y="1723073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01CE9D-0639-493E-A1C1-C1485BE2A3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045" y="2693994"/>
            <a:ext cx="1774090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E954DD-3CD2-4DD7-A16D-C5D8025846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2431" y="3896997"/>
            <a:ext cx="1871634" cy="117663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181E028-F695-4877-B55A-4B60240FF9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3256" y="5051810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734638-B7FC-4FFB-ABBC-EEA4F6204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54" y="1106710"/>
            <a:ext cx="8675360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725E9384-5518-4F4B-8B8D-E5299F51A537}"/>
              </a:ext>
            </a:extLst>
          </p:cNvPr>
          <p:cNvSpPr/>
          <p:nvPr/>
        </p:nvSpPr>
        <p:spPr>
          <a:xfrm rot="4008363">
            <a:off x="8068135" y="844896"/>
            <a:ext cx="1160145" cy="1171576"/>
          </a:xfrm>
          <a:prstGeom prst="parallelogram">
            <a:avLst>
              <a:gd name="adj" fmla="val 4312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963373" y="5269144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82357" y="5085767"/>
                <a:ext cx="505267" cy="988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KG Primary Penmanship" panose="02000506000000020003" pitchFamily="2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KG Primary Penmanship" panose="02000506000000020003" pitchFamily="2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357" y="5085767"/>
                <a:ext cx="505267" cy="988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2479678" y="3711458"/>
            <a:ext cx="910623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07799" y="5085767"/>
                <a:ext cx="455574" cy="988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KG Primary Penmanship" panose="02000506000000020003" pitchFamily="2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KG Primary Penmanship" panose="02000506000000020003" pitchFamily="2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799" y="5085767"/>
                <a:ext cx="455574" cy="988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2238F99D-4BD5-47A6-B2E1-6DC291D63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4001" y="1629220"/>
            <a:ext cx="3170195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2506DA-821B-47DF-B434-4C6F49CB20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1154" y="2315016"/>
            <a:ext cx="124369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8B9D87-B265-4412-B50A-FF192FC792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8680" y="3510115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692C6E-8445-4561-B438-4F348931B2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85476" y="4988641"/>
            <a:ext cx="1865538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50B55E-D214-42B1-A6D5-772354E9E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08" y="1200685"/>
            <a:ext cx="7907197" cy="444436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577536" y="4644570"/>
            <a:ext cx="412408" cy="8395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296575-3712-E14A-921F-6FB3E1FACF7F}"/>
              </a:ext>
            </a:extLst>
          </p:cNvPr>
          <p:cNvSpPr txBox="1"/>
          <p:nvPr/>
        </p:nvSpPr>
        <p:spPr>
          <a:xfrm>
            <a:off x="5432925" y="4959007"/>
            <a:ext cx="10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solidFill>
                <a:srgbClr val="FF0000"/>
              </a:solidFill>
              <a:latin typeface="KG Primary Penmanship" panose="02000506000000020003" pitchFamily="2" charset="77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17" y="881808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B2C826-5AA7-410C-A2D9-D03831EE0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29" y="1642504"/>
            <a:ext cx="1347333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2C4110-77F3-4602-B569-686B6CC686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316" y="2418802"/>
            <a:ext cx="120101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1CE858-4193-439A-9F62-C754FC05E0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1316" y="3427140"/>
            <a:ext cx="2078916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34671B-145B-49F3-8A10-20C50072C1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6471" y="4525662"/>
            <a:ext cx="192650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74D822-3EA5-4364-ACB9-3879F40E5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57" y="901195"/>
            <a:ext cx="8492464" cy="57368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398005" y="946465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495374" y="5245757"/>
            <a:ext cx="910623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58302" y="4357727"/>
            <a:ext cx="684000" cy="0"/>
          </a:xfrm>
          <a:prstGeom prst="straightConnector1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88C18F1-A14C-447A-A920-D4BB4098A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496" y="1001254"/>
            <a:ext cx="1536325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396E43-160B-4F66-A5F4-0B7071903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505" y="1620325"/>
            <a:ext cx="3548180" cy="17801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BCF6E9-3929-4D3C-A161-A8F1D25FAE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0494" y="3769611"/>
            <a:ext cx="104250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3EC5FF-4B36-42FC-890A-0E2A5E26B7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2589" y="4998322"/>
            <a:ext cx="2322777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C3626B-D440-427A-9707-D17D7A8E5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7252" y="5786799"/>
            <a:ext cx="132904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380B47-625B-45C5-89D8-B4A61BAFE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92" y="1084901"/>
            <a:ext cx="9144793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851" y="811946"/>
            <a:ext cx="1422386" cy="171972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3275671" y="2698193"/>
            <a:ext cx="1143929" cy="0"/>
          </a:xfrm>
          <a:prstGeom prst="line">
            <a:avLst/>
          </a:prstGeom>
          <a:ln w="317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33650" y="1781175"/>
            <a:ext cx="742021" cy="917018"/>
          </a:xfrm>
          <a:prstGeom prst="line">
            <a:avLst/>
          </a:prstGeom>
          <a:ln w="317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2511558" y="2433909"/>
            <a:ext cx="1127383" cy="52856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F6B8B0-F019-466E-BA6C-D865A5BA1D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2793" y="1862290"/>
            <a:ext cx="177409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CF8137-25F7-4C9A-A456-9B9975102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991" y="3069484"/>
            <a:ext cx="135342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59D4EC-6D24-4AD6-9483-C3EAD9D771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2793" y="4013767"/>
            <a:ext cx="1377815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C6979A-9E41-44F2-BC82-241A61B61C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4665" y="4913488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11771</TotalTime>
  <Words>30</Words>
  <Application>Microsoft Office PowerPoint</Application>
  <PresentationFormat>A4 Paper (210x297 mm)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SHallahan</cp:lastModifiedBy>
  <cp:revision>136</cp:revision>
  <dcterms:created xsi:type="dcterms:W3CDTF">2019-10-15T10:24:11Z</dcterms:created>
  <dcterms:modified xsi:type="dcterms:W3CDTF">2021-01-08T09:55:35Z</dcterms:modified>
</cp:coreProperties>
</file>