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0" r:id="rId5"/>
    <p:sldId id="256" r:id="rId6"/>
    <p:sldId id="301" r:id="rId7"/>
    <p:sldId id="391" r:id="rId8"/>
    <p:sldId id="392" r:id="rId9"/>
    <p:sldId id="360" r:id="rId10"/>
    <p:sldId id="393" r:id="rId11"/>
    <p:sldId id="314" r:id="rId12"/>
    <p:sldId id="394" r:id="rId13"/>
    <p:sldId id="366" r:id="rId14"/>
    <p:sldId id="395" r:id="rId15"/>
    <p:sldId id="368" r:id="rId16"/>
    <p:sldId id="396" r:id="rId17"/>
    <p:sldId id="355" r:id="rId18"/>
    <p:sldId id="397" r:id="rId19"/>
    <p:sldId id="399" r:id="rId20"/>
    <p:sldId id="402" r:id="rId21"/>
    <p:sldId id="403" r:id="rId22"/>
    <p:sldId id="373" r:id="rId23"/>
    <p:sldId id="39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6A5B98-C967-49C0-BF35-FEA29EF349C0}" v="8" dt="2019-04-15T14:12:42.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68" d="100"/>
          <a:sy n="68" d="100"/>
        </p:scale>
        <p:origin x="13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E46A5B98-C967-49C0-BF35-FEA29EF349C0}"/>
    <pc:docChg chg="modSld">
      <pc:chgData name="Davina Szilvasy" userId="59fb472d-eed4-4f11-9686-c2c8db02a2cd" providerId="ADAL" clId="{E46A5B98-C967-49C0-BF35-FEA29EF349C0}" dt="2019-04-15T14:12:42.825" v="21" actId="207"/>
      <pc:docMkLst>
        <pc:docMk/>
      </pc:docMkLst>
      <pc:sldChg chg="modSp">
        <pc:chgData name="Davina Szilvasy" userId="59fb472d-eed4-4f11-9686-c2c8db02a2cd" providerId="ADAL" clId="{E46A5B98-C967-49C0-BF35-FEA29EF349C0}" dt="2019-04-15T14:08:50.494" v="1" actId="207"/>
        <pc:sldMkLst>
          <pc:docMk/>
          <pc:sldMk cId="2637481266" sldId="256"/>
        </pc:sldMkLst>
        <pc:spChg chg="mod">
          <ac:chgData name="Davina Szilvasy" userId="59fb472d-eed4-4f11-9686-c2c8db02a2cd" providerId="ADAL" clId="{E46A5B98-C967-49C0-BF35-FEA29EF349C0}" dt="2019-04-15T14:08:50.494" v="1" actId="207"/>
          <ac:spMkLst>
            <pc:docMk/>
            <pc:sldMk cId="2637481266" sldId="256"/>
            <ac:spMk id="19" creationId="{5252A847-DE45-4FA3-A1F8-EEBEB845FF8E}"/>
          </ac:spMkLst>
        </pc:spChg>
      </pc:sldChg>
      <pc:sldChg chg="modSp">
        <pc:chgData name="Davina Szilvasy" userId="59fb472d-eed4-4f11-9686-c2c8db02a2cd" providerId="ADAL" clId="{E46A5B98-C967-49C0-BF35-FEA29EF349C0}" dt="2019-04-15T14:09:02.104" v="2" actId="20577"/>
        <pc:sldMkLst>
          <pc:docMk/>
          <pc:sldMk cId="3855900595" sldId="301"/>
        </pc:sldMkLst>
        <pc:spChg chg="mod">
          <ac:chgData name="Davina Szilvasy" userId="59fb472d-eed4-4f11-9686-c2c8db02a2cd" providerId="ADAL" clId="{E46A5B98-C967-49C0-BF35-FEA29EF349C0}" dt="2019-04-15T14:09:02.104" v="2" actId="20577"/>
          <ac:spMkLst>
            <pc:docMk/>
            <pc:sldMk cId="3855900595" sldId="301"/>
            <ac:spMk id="19" creationId="{5252A847-DE45-4FA3-A1F8-EEBEB845FF8E}"/>
          </ac:spMkLst>
        </pc:spChg>
      </pc:sldChg>
      <pc:sldChg chg="modSp">
        <pc:chgData name="Davina Szilvasy" userId="59fb472d-eed4-4f11-9686-c2c8db02a2cd" providerId="ADAL" clId="{E46A5B98-C967-49C0-BF35-FEA29EF349C0}" dt="2019-04-15T14:10:03.015" v="5" actId="403"/>
        <pc:sldMkLst>
          <pc:docMk/>
          <pc:sldMk cId="36917022" sldId="360"/>
        </pc:sldMkLst>
        <pc:spChg chg="mod">
          <ac:chgData name="Davina Szilvasy" userId="59fb472d-eed4-4f11-9686-c2c8db02a2cd" providerId="ADAL" clId="{E46A5B98-C967-49C0-BF35-FEA29EF349C0}" dt="2019-04-15T14:10:03.015" v="5" actId="403"/>
          <ac:spMkLst>
            <pc:docMk/>
            <pc:sldMk cId="36917022" sldId="360"/>
            <ac:spMk id="19" creationId="{5252A847-DE45-4FA3-A1F8-EEBEB845FF8E}"/>
          </ac:spMkLst>
        </pc:spChg>
      </pc:sldChg>
      <pc:sldChg chg="modSp">
        <pc:chgData name="Davina Szilvasy" userId="59fb472d-eed4-4f11-9686-c2c8db02a2cd" providerId="ADAL" clId="{E46A5B98-C967-49C0-BF35-FEA29EF349C0}" dt="2019-04-15T14:09:29.902" v="3" actId="207"/>
        <pc:sldMkLst>
          <pc:docMk/>
          <pc:sldMk cId="1169531367" sldId="391"/>
        </pc:sldMkLst>
        <pc:spChg chg="mod">
          <ac:chgData name="Davina Szilvasy" userId="59fb472d-eed4-4f11-9686-c2c8db02a2cd" providerId="ADAL" clId="{E46A5B98-C967-49C0-BF35-FEA29EF349C0}" dt="2019-04-15T14:09:29.902" v="3" actId="207"/>
          <ac:spMkLst>
            <pc:docMk/>
            <pc:sldMk cId="1169531367" sldId="391"/>
            <ac:spMk id="19" creationId="{5252A847-DE45-4FA3-A1F8-EEBEB845FF8E}"/>
          </ac:spMkLst>
        </pc:spChg>
      </pc:sldChg>
      <pc:sldChg chg="modSp">
        <pc:chgData name="Davina Szilvasy" userId="59fb472d-eed4-4f11-9686-c2c8db02a2cd" providerId="ADAL" clId="{E46A5B98-C967-49C0-BF35-FEA29EF349C0}" dt="2019-04-15T14:09:36.917" v="4" actId="207"/>
        <pc:sldMkLst>
          <pc:docMk/>
          <pc:sldMk cId="4146539450" sldId="392"/>
        </pc:sldMkLst>
        <pc:spChg chg="mod">
          <ac:chgData name="Davina Szilvasy" userId="59fb472d-eed4-4f11-9686-c2c8db02a2cd" providerId="ADAL" clId="{E46A5B98-C967-49C0-BF35-FEA29EF349C0}" dt="2019-04-15T14:09:36.917" v="4" actId="207"/>
          <ac:spMkLst>
            <pc:docMk/>
            <pc:sldMk cId="4146539450" sldId="392"/>
            <ac:spMk id="19" creationId="{5252A847-DE45-4FA3-A1F8-EEBEB845FF8E}"/>
          </ac:spMkLst>
        </pc:spChg>
      </pc:sldChg>
      <pc:sldChg chg="modSp">
        <pc:chgData name="Davina Szilvasy" userId="59fb472d-eed4-4f11-9686-c2c8db02a2cd" providerId="ADAL" clId="{E46A5B98-C967-49C0-BF35-FEA29EF349C0}" dt="2019-04-15T14:11:40.486" v="9" actId="208"/>
        <pc:sldMkLst>
          <pc:docMk/>
          <pc:sldMk cId="3607014891" sldId="393"/>
        </pc:sldMkLst>
        <pc:spChg chg="mod">
          <ac:chgData name="Davina Szilvasy" userId="59fb472d-eed4-4f11-9686-c2c8db02a2cd" providerId="ADAL" clId="{E46A5B98-C967-49C0-BF35-FEA29EF349C0}" dt="2019-04-15T14:11:35.695" v="8" actId="208"/>
          <ac:spMkLst>
            <pc:docMk/>
            <pc:sldMk cId="3607014891" sldId="393"/>
            <ac:spMk id="7" creationId="{03FC2D87-1699-4FE9-A810-3DB91D9BA96F}"/>
          </ac:spMkLst>
        </pc:spChg>
        <pc:spChg chg="mod">
          <ac:chgData name="Davina Szilvasy" userId="59fb472d-eed4-4f11-9686-c2c8db02a2cd" providerId="ADAL" clId="{E46A5B98-C967-49C0-BF35-FEA29EF349C0}" dt="2019-04-15T14:11:40.486" v="9" actId="208"/>
          <ac:spMkLst>
            <pc:docMk/>
            <pc:sldMk cId="3607014891" sldId="393"/>
            <ac:spMk id="9" creationId="{7965B51C-7C51-460C-90F9-6101F62D912F}"/>
          </ac:spMkLst>
        </pc:spChg>
        <pc:spChg chg="mod">
          <ac:chgData name="Davina Szilvasy" userId="59fb472d-eed4-4f11-9686-c2c8db02a2cd" providerId="ADAL" clId="{E46A5B98-C967-49C0-BF35-FEA29EF349C0}" dt="2019-04-15T14:11:35.695" v="8" actId="208"/>
          <ac:spMkLst>
            <pc:docMk/>
            <pc:sldMk cId="3607014891" sldId="393"/>
            <ac:spMk id="10" creationId="{0AD45EC0-4289-4DC4-AF32-1E2C16236745}"/>
          </ac:spMkLst>
        </pc:spChg>
        <pc:spChg chg="mod">
          <ac:chgData name="Davina Szilvasy" userId="59fb472d-eed4-4f11-9686-c2c8db02a2cd" providerId="ADAL" clId="{E46A5B98-C967-49C0-BF35-FEA29EF349C0}" dt="2019-04-15T14:10:08.371" v="6" actId="403"/>
          <ac:spMkLst>
            <pc:docMk/>
            <pc:sldMk cId="3607014891" sldId="393"/>
            <ac:spMk id="19" creationId="{5252A847-DE45-4FA3-A1F8-EEBEB845FF8E}"/>
          </ac:spMkLst>
        </pc:spChg>
      </pc:sldChg>
      <pc:sldChg chg="modSp">
        <pc:chgData name="Davina Szilvasy" userId="59fb472d-eed4-4f11-9686-c2c8db02a2cd" providerId="ADAL" clId="{E46A5B98-C967-49C0-BF35-FEA29EF349C0}" dt="2019-04-15T14:11:50.901" v="13" actId="403"/>
        <pc:sldMkLst>
          <pc:docMk/>
          <pc:sldMk cId="3445238280" sldId="394"/>
        </pc:sldMkLst>
        <pc:graphicFrameChg chg="modGraphic">
          <ac:chgData name="Davina Szilvasy" userId="59fb472d-eed4-4f11-9686-c2c8db02a2cd" providerId="ADAL" clId="{E46A5B98-C967-49C0-BF35-FEA29EF349C0}" dt="2019-04-15T14:11:50.901" v="13" actId="403"/>
          <ac:graphicFrameMkLst>
            <pc:docMk/>
            <pc:sldMk cId="3445238280" sldId="394"/>
            <ac:graphicFrameMk id="7" creationId="{BD4596B4-F14F-4DC8-BEF6-14A137360246}"/>
          </ac:graphicFrameMkLst>
        </pc:graphicFrameChg>
      </pc:sldChg>
      <pc:sldChg chg="modSp">
        <pc:chgData name="Davina Szilvasy" userId="59fb472d-eed4-4f11-9686-c2c8db02a2cd" providerId="ADAL" clId="{E46A5B98-C967-49C0-BF35-FEA29EF349C0}" dt="2019-04-15T14:12:12.380" v="17" actId="208"/>
        <pc:sldMkLst>
          <pc:docMk/>
          <pc:sldMk cId="3919750762" sldId="395"/>
        </pc:sldMkLst>
        <pc:spChg chg="mod">
          <ac:chgData name="Davina Szilvasy" userId="59fb472d-eed4-4f11-9686-c2c8db02a2cd" providerId="ADAL" clId="{E46A5B98-C967-49C0-BF35-FEA29EF349C0}" dt="2019-04-15T14:12:12.380" v="17" actId="208"/>
          <ac:spMkLst>
            <pc:docMk/>
            <pc:sldMk cId="3919750762" sldId="395"/>
            <ac:spMk id="9" creationId="{68AA8334-21BB-4C43-998D-E2F919481FD7}"/>
          </ac:spMkLst>
        </pc:spChg>
        <pc:spChg chg="mod">
          <ac:chgData name="Davina Szilvasy" userId="59fb472d-eed4-4f11-9686-c2c8db02a2cd" providerId="ADAL" clId="{E46A5B98-C967-49C0-BF35-FEA29EF349C0}" dt="2019-04-15T14:12:03.564" v="15" actId="207"/>
          <ac:spMkLst>
            <pc:docMk/>
            <pc:sldMk cId="3919750762" sldId="395"/>
            <ac:spMk id="10" creationId="{2440DE65-3D61-4CDC-AA9C-970314E38C21}"/>
          </ac:spMkLst>
        </pc:spChg>
        <pc:spChg chg="mod">
          <ac:chgData name="Davina Szilvasy" userId="59fb472d-eed4-4f11-9686-c2c8db02a2cd" providerId="ADAL" clId="{E46A5B98-C967-49C0-BF35-FEA29EF349C0}" dt="2019-04-15T14:12:12.380" v="17" actId="208"/>
          <ac:spMkLst>
            <pc:docMk/>
            <pc:sldMk cId="3919750762" sldId="395"/>
            <ac:spMk id="11" creationId="{7E2FD007-57F9-4FE8-A3F7-125415F345D0}"/>
          </ac:spMkLst>
        </pc:spChg>
      </pc:sldChg>
      <pc:sldChg chg="modSp">
        <pc:chgData name="Davina Szilvasy" userId="59fb472d-eed4-4f11-9686-c2c8db02a2cd" providerId="ADAL" clId="{E46A5B98-C967-49C0-BF35-FEA29EF349C0}" dt="2019-04-15T14:12:33.177" v="19" actId="208"/>
        <pc:sldMkLst>
          <pc:docMk/>
          <pc:sldMk cId="2547207879" sldId="400"/>
        </pc:sldMkLst>
        <pc:spChg chg="mod">
          <ac:chgData name="Davina Szilvasy" userId="59fb472d-eed4-4f11-9686-c2c8db02a2cd" providerId="ADAL" clId="{E46A5B98-C967-49C0-BF35-FEA29EF349C0}" dt="2019-04-15T14:12:33.177" v="19" actId="208"/>
          <ac:spMkLst>
            <pc:docMk/>
            <pc:sldMk cId="2547207879" sldId="400"/>
            <ac:spMk id="14" creationId="{DEE546BC-6F23-4764-82FA-EEF12A11808E}"/>
          </ac:spMkLst>
        </pc:spChg>
      </pc:sldChg>
      <pc:sldChg chg="modSp">
        <pc:chgData name="Davina Szilvasy" userId="59fb472d-eed4-4f11-9686-c2c8db02a2cd" providerId="ADAL" clId="{E46A5B98-C967-49C0-BF35-FEA29EF349C0}" dt="2019-04-15T14:12:42.825" v="21" actId="207"/>
        <pc:sldMkLst>
          <pc:docMk/>
          <pc:sldMk cId="2239068736" sldId="401"/>
        </pc:sldMkLst>
        <pc:spChg chg="mod">
          <ac:chgData name="Davina Szilvasy" userId="59fb472d-eed4-4f11-9686-c2c8db02a2cd" providerId="ADAL" clId="{E46A5B98-C967-49C0-BF35-FEA29EF349C0}" dt="2019-04-15T14:12:42.825" v="21" actId="207"/>
          <ac:spMkLst>
            <pc:docMk/>
            <pc:sldMk cId="2239068736" sldId="401"/>
            <ac:spMk id="14" creationId="{DEE546BC-6F23-4764-82FA-EEF12A11808E}"/>
          </ac:spMkLst>
        </pc:spChg>
      </pc:sldChg>
    </pc:docChg>
  </pc:docChgLst>
  <pc:docChgLst>
    <pc:chgData name="Sian Stebbings" userId="e14ea2a2-07d0-4302-97b9-16dc822a37cc" providerId="ADAL" clId="{B1FDB700-9F7E-4D51-8C41-A2BB8D40DBEC}"/>
  </pc:docChgLst>
  <pc:docChgLst>
    <pc:chgData name="Ashleigh Sobol" userId="8430f2a2-602f-4dde-a79b-412efd9dd8bf" providerId="ADAL" clId="{6F3C39CA-7A8D-418D-B15A-8FAE45DA735D}"/>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15/04/2019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15/04/2019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15/04/2019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15/04/2019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n4"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classroomsecrets.co.uk/comparing-numbers-2-year-1-place-value-resource-pack" TargetMode="External"/><Relationship Id="rId4" Type="http://schemas.openxmlformats.org/officeDocument/2006/relationships/hyperlink" Target="https://classroomsecrets.co.uk/category/maths/year-1/summer-block-4-place-valu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5333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88" y="-512505"/>
            <a:ext cx="7557025" cy="5342480"/>
          </a:xfrm>
          <a:prstGeom prst="rect">
            <a:avLst/>
          </a:prstGeom>
        </p:spPr>
      </p:pic>
    </p:spTree>
    <p:extLst>
      <p:ext uri="{BB962C8B-B14F-4D97-AF65-F5344CB8AC3E}">
        <p14:creationId xmlns:p14="http://schemas.microsoft.com/office/powerpoint/2010/main" val="1274100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Choose the number to make the statement correct.</a:t>
            </a:r>
          </a:p>
        </p:txBody>
      </p:sp>
      <p:graphicFrame>
        <p:nvGraphicFramePr>
          <p:cNvPr id="7" name="Table 6">
            <a:extLst>
              <a:ext uri="{FF2B5EF4-FFF2-40B4-BE49-F238E27FC236}">
                <a16:creationId xmlns:a16="http://schemas.microsoft.com/office/drawing/2014/main" id="{BD4596B4-F14F-4DC8-BEF6-14A137360246}"/>
              </a:ext>
            </a:extLst>
          </p:cNvPr>
          <p:cNvGraphicFramePr>
            <a:graphicFrameLocks noGrp="1"/>
          </p:cNvGraphicFramePr>
          <p:nvPr>
            <p:extLst>
              <p:ext uri="{D42A27DB-BD31-4B8C-83A1-F6EECF244321}">
                <p14:modId xmlns:p14="http://schemas.microsoft.com/office/powerpoint/2010/main" val="3916782838"/>
              </p:ext>
            </p:extLst>
          </p:nvPr>
        </p:nvGraphicFramePr>
        <p:xfrm>
          <a:off x="1872000" y="3657600"/>
          <a:ext cx="5400000" cy="1249218"/>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09908842"/>
                    </a:ext>
                  </a:extLst>
                </a:gridCol>
                <a:gridCol w="1800000">
                  <a:extLst>
                    <a:ext uri="{9D8B030D-6E8A-4147-A177-3AD203B41FA5}">
                      <a16:colId xmlns:a16="http://schemas.microsoft.com/office/drawing/2014/main" val="1592176678"/>
                    </a:ext>
                  </a:extLst>
                </a:gridCol>
                <a:gridCol w="1800000">
                  <a:extLst>
                    <a:ext uri="{9D8B030D-6E8A-4147-A177-3AD203B41FA5}">
                      <a16:colId xmlns:a16="http://schemas.microsoft.com/office/drawing/2014/main" val="3664962449"/>
                    </a:ext>
                  </a:extLst>
                </a:gridCol>
              </a:tblGrid>
              <a:tr h="1249218">
                <a:tc>
                  <a:txBody>
                    <a:bodyPr/>
                    <a:lstStyle/>
                    <a:p>
                      <a:pPr algn="ctr"/>
                      <a:endParaRPr lang="en-GB" sz="4000" dirty="0">
                        <a:solidFill>
                          <a:schemeClr val="tx1"/>
                        </a:solidFill>
                        <a:latin typeface="Century Gothic" panose="020B0502020202020204" pitchFamily="34" charset="0"/>
                      </a:endParaRP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GB" sz="5000" dirty="0">
                          <a:solidFill>
                            <a:schemeClr val="tx1"/>
                          </a:solidFill>
                          <a:latin typeface="Century Gothic" panose="020B0502020202020204" pitchFamily="34" charset="0"/>
                        </a:rPr>
                        <a:t>&lt;</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GB" sz="4000" dirty="0">
                          <a:solidFill>
                            <a:schemeClr val="tx1"/>
                          </a:solidFill>
                          <a:latin typeface="Century Gothic" panose="020B0502020202020204" pitchFamily="34" charset="0"/>
                        </a:rPr>
                        <a:t>68</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sp>
        <p:nvSpPr>
          <p:cNvPr id="9" name="Rectangle: Rounded Corners 8">
            <a:extLst>
              <a:ext uri="{FF2B5EF4-FFF2-40B4-BE49-F238E27FC236}">
                <a16:creationId xmlns:a16="http://schemas.microsoft.com/office/drawing/2014/main" id="{68AA8334-21BB-4C43-998D-E2F919481FD7}"/>
              </a:ext>
            </a:extLst>
          </p:cNvPr>
          <p:cNvSpPr/>
          <p:nvPr/>
        </p:nvSpPr>
        <p:spPr>
          <a:xfrm>
            <a:off x="2153651" y="1641584"/>
            <a:ext cx="1080000" cy="144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69</a:t>
            </a:r>
          </a:p>
        </p:txBody>
      </p:sp>
      <p:sp>
        <p:nvSpPr>
          <p:cNvPr id="10" name="Rectangle: Rounded Corners 9">
            <a:extLst>
              <a:ext uri="{FF2B5EF4-FFF2-40B4-BE49-F238E27FC236}">
                <a16:creationId xmlns:a16="http://schemas.microsoft.com/office/drawing/2014/main" id="{2440DE65-3D61-4CDC-AA9C-970314E38C21}"/>
              </a:ext>
            </a:extLst>
          </p:cNvPr>
          <p:cNvSpPr/>
          <p:nvPr/>
        </p:nvSpPr>
        <p:spPr>
          <a:xfrm>
            <a:off x="4032000" y="1634857"/>
            <a:ext cx="1080000" cy="144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44</a:t>
            </a:r>
          </a:p>
        </p:txBody>
      </p:sp>
      <p:sp>
        <p:nvSpPr>
          <p:cNvPr id="11" name="Rectangle: Rounded Corners 10">
            <a:extLst>
              <a:ext uri="{FF2B5EF4-FFF2-40B4-BE49-F238E27FC236}">
                <a16:creationId xmlns:a16="http://schemas.microsoft.com/office/drawing/2014/main" id="{7E2FD007-57F9-4FE8-A3F7-125415F345D0}"/>
              </a:ext>
            </a:extLst>
          </p:cNvPr>
          <p:cNvSpPr/>
          <p:nvPr/>
        </p:nvSpPr>
        <p:spPr>
          <a:xfrm>
            <a:off x="5910348" y="1641584"/>
            <a:ext cx="1080000" cy="144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78</a:t>
            </a:r>
          </a:p>
        </p:txBody>
      </p:sp>
      <p:grpSp>
        <p:nvGrpSpPr>
          <p:cNvPr id="12" name="Group 11">
            <a:extLst>
              <a:ext uri="{FF2B5EF4-FFF2-40B4-BE49-F238E27FC236}">
                <a16:creationId xmlns:a16="http://schemas.microsoft.com/office/drawing/2014/main" id="{8E8F4726-522E-4EA6-8B67-2A0E68D6E42E}"/>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6969B1C7-EF56-4816-98F8-DFB3BF42ABB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id="{B6CFD871-B7BE-48BF-AF7D-F4A0833F29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212528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Choose the number to make the statement correct.</a:t>
            </a:r>
          </a:p>
        </p:txBody>
      </p:sp>
      <p:graphicFrame>
        <p:nvGraphicFramePr>
          <p:cNvPr id="7" name="Table 6">
            <a:extLst>
              <a:ext uri="{FF2B5EF4-FFF2-40B4-BE49-F238E27FC236}">
                <a16:creationId xmlns:a16="http://schemas.microsoft.com/office/drawing/2014/main" id="{BD4596B4-F14F-4DC8-BEF6-14A137360246}"/>
              </a:ext>
            </a:extLst>
          </p:cNvPr>
          <p:cNvGraphicFramePr>
            <a:graphicFrameLocks noGrp="1"/>
          </p:cNvGraphicFramePr>
          <p:nvPr>
            <p:extLst>
              <p:ext uri="{D42A27DB-BD31-4B8C-83A1-F6EECF244321}">
                <p14:modId xmlns:p14="http://schemas.microsoft.com/office/powerpoint/2010/main" val="734943753"/>
              </p:ext>
            </p:extLst>
          </p:nvPr>
        </p:nvGraphicFramePr>
        <p:xfrm>
          <a:off x="1872000" y="3657600"/>
          <a:ext cx="5400000" cy="1249218"/>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09908842"/>
                    </a:ext>
                  </a:extLst>
                </a:gridCol>
                <a:gridCol w="1800000">
                  <a:extLst>
                    <a:ext uri="{9D8B030D-6E8A-4147-A177-3AD203B41FA5}">
                      <a16:colId xmlns:a16="http://schemas.microsoft.com/office/drawing/2014/main" val="1592176678"/>
                    </a:ext>
                  </a:extLst>
                </a:gridCol>
                <a:gridCol w="1800000">
                  <a:extLst>
                    <a:ext uri="{9D8B030D-6E8A-4147-A177-3AD203B41FA5}">
                      <a16:colId xmlns:a16="http://schemas.microsoft.com/office/drawing/2014/main" val="3664962449"/>
                    </a:ext>
                  </a:extLst>
                </a:gridCol>
              </a:tblGrid>
              <a:tr h="1249218">
                <a:tc>
                  <a:txBody>
                    <a:bodyPr/>
                    <a:lstStyle/>
                    <a:p>
                      <a:pPr algn="ctr"/>
                      <a:r>
                        <a:rPr lang="en-GB" sz="4000" dirty="0">
                          <a:solidFill>
                            <a:srgbClr val="FF0000"/>
                          </a:solidFill>
                          <a:latin typeface="Century Gothic" panose="020B0502020202020204" pitchFamily="34" charset="0"/>
                        </a:rPr>
                        <a:t>44</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GB" sz="5000" dirty="0">
                          <a:solidFill>
                            <a:schemeClr val="tx1"/>
                          </a:solidFill>
                          <a:latin typeface="Century Gothic" panose="020B0502020202020204" pitchFamily="34" charset="0"/>
                        </a:rPr>
                        <a:t>&lt;</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GB" sz="4000" dirty="0">
                          <a:solidFill>
                            <a:schemeClr val="tx1"/>
                          </a:solidFill>
                          <a:latin typeface="Century Gothic" panose="020B0502020202020204" pitchFamily="34" charset="0"/>
                        </a:rPr>
                        <a:t>68</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sp>
        <p:nvSpPr>
          <p:cNvPr id="9" name="Rectangle: Rounded Corners 8">
            <a:extLst>
              <a:ext uri="{FF2B5EF4-FFF2-40B4-BE49-F238E27FC236}">
                <a16:creationId xmlns:a16="http://schemas.microsoft.com/office/drawing/2014/main" id="{68AA8334-21BB-4C43-998D-E2F919481FD7}"/>
              </a:ext>
            </a:extLst>
          </p:cNvPr>
          <p:cNvSpPr/>
          <p:nvPr/>
        </p:nvSpPr>
        <p:spPr>
          <a:xfrm>
            <a:off x="2153651" y="1641584"/>
            <a:ext cx="1080000" cy="1440000"/>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lumMod val="50000"/>
                  </a:schemeClr>
                </a:solidFill>
                <a:latin typeface="Century Gothic" panose="020B0502020202020204" pitchFamily="34" charset="0"/>
              </a:rPr>
              <a:t>69</a:t>
            </a:r>
          </a:p>
        </p:txBody>
      </p:sp>
      <p:sp>
        <p:nvSpPr>
          <p:cNvPr id="10" name="Rectangle: Rounded Corners 9">
            <a:extLst>
              <a:ext uri="{FF2B5EF4-FFF2-40B4-BE49-F238E27FC236}">
                <a16:creationId xmlns:a16="http://schemas.microsoft.com/office/drawing/2014/main" id="{2440DE65-3D61-4CDC-AA9C-970314E38C21}"/>
              </a:ext>
            </a:extLst>
          </p:cNvPr>
          <p:cNvSpPr/>
          <p:nvPr/>
        </p:nvSpPr>
        <p:spPr>
          <a:xfrm>
            <a:off x="4032000" y="1634857"/>
            <a:ext cx="1080000" cy="14400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FF0000"/>
                </a:solidFill>
                <a:latin typeface="Century Gothic" panose="020B0502020202020204" pitchFamily="34" charset="0"/>
              </a:rPr>
              <a:t>44</a:t>
            </a:r>
          </a:p>
        </p:txBody>
      </p:sp>
      <p:sp>
        <p:nvSpPr>
          <p:cNvPr id="11" name="Rectangle: Rounded Corners 10">
            <a:extLst>
              <a:ext uri="{FF2B5EF4-FFF2-40B4-BE49-F238E27FC236}">
                <a16:creationId xmlns:a16="http://schemas.microsoft.com/office/drawing/2014/main" id="{7E2FD007-57F9-4FE8-A3F7-125415F345D0}"/>
              </a:ext>
            </a:extLst>
          </p:cNvPr>
          <p:cNvSpPr/>
          <p:nvPr/>
        </p:nvSpPr>
        <p:spPr>
          <a:xfrm>
            <a:off x="5910348" y="1641584"/>
            <a:ext cx="1080000" cy="1440000"/>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lumMod val="50000"/>
                  </a:schemeClr>
                </a:solidFill>
                <a:latin typeface="Century Gothic" panose="020B0502020202020204" pitchFamily="34" charset="0"/>
              </a:rPr>
              <a:t>78</a:t>
            </a:r>
          </a:p>
        </p:txBody>
      </p:sp>
      <p:grpSp>
        <p:nvGrpSpPr>
          <p:cNvPr id="12" name="Group 11">
            <a:extLst>
              <a:ext uri="{FF2B5EF4-FFF2-40B4-BE49-F238E27FC236}">
                <a16:creationId xmlns:a16="http://schemas.microsoft.com/office/drawing/2014/main" id="{1C76FEBD-E6D7-4757-A438-7B17BE9C9294}"/>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DB81B5C2-1101-4FC2-ACEC-87243FC322F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id="{9678542F-1B9B-4ADD-8435-683829080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919750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Put the information from the </a:t>
            </a:r>
          </a:p>
          <a:p>
            <a:pPr lvl="0" algn="ctr" defTabSz="685800">
              <a:defRPr/>
            </a:pPr>
            <a:r>
              <a:rPr lang="en-GB" sz="2000" b="1" dirty="0">
                <a:solidFill>
                  <a:schemeClr val="tx1"/>
                </a:solidFill>
                <a:latin typeface="Century Gothic" panose="020B0502020202020204" pitchFamily="34" charset="0"/>
              </a:rPr>
              <a:t>stem sentence into the correct place.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22 is more than 19.</a:t>
            </a:r>
          </a:p>
          <a:p>
            <a:pPr lvl="0" algn="ct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BD4596B4-F14F-4DC8-BEF6-14A137360246}"/>
              </a:ext>
            </a:extLst>
          </p:cNvPr>
          <p:cNvGraphicFramePr>
            <a:graphicFrameLocks noGrp="1"/>
          </p:cNvGraphicFramePr>
          <p:nvPr>
            <p:extLst>
              <p:ext uri="{D42A27DB-BD31-4B8C-83A1-F6EECF244321}">
                <p14:modId xmlns:p14="http://schemas.microsoft.com/office/powerpoint/2010/main" val="1167981234"/>
              </p:ext>
            </p:extLst>
          </p:nvPr>
        </p:nvGraphicFramePr>
        <p:xfrm>
          <a:off x="1872000" y="3657600"/>
          <a:ext cx="5400000" cy="1249218"/>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09908842"/>
                    </a:ext>
                  </a:extLst>
                </a:gridCol>
                <a:gridCol w="1800000">
                  <a:extLst>
                    <a:ext uri="{9D8B030D-6E8A-4147-A177-3AD203B41FA5}">
                      <a16:colId xmlns:a16="http://schemas.microsoft.com/office/drawing/2014/main" val="1592176678"/>
                    </a:ext>
                  </a:extLst>
                </a:gridCol>
                <a:gridCol w="1800000">
                  <a:extLst>
                    <a:ext uri="{9D8B030D-6E8A-4147-A177-3AD203B41FA5}">
                      <a16:colId xmlns:a16="http://schemas.microsoft.com/office/drawing/2014/main" val="3664962449"/>
                    </a:ext>
                  </a:extLst>
                </a:gridCol>
              </a:tblGrid>
              <a:tr h="1249218">
                <a:tc>
                  <a:txBody>
                    <a:bodyPr/>
                    <a:lstStyle/>
                    <a:p>
                      <a:pPr algn="ctr"/>
                      <a:endParaRPr lang="en-GB" sz="4000" dirty="0">
                        <a:solidFill>
                          <a:srgbClr val="FF0000"/>
                        </a:solidFill>
                        <a:latin typeface="SassoonCRInfantMedium" panose="02000603020000020003" pitchFamily="2" charset="0"/>
                      </a:endParaRP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endParaRPr lang="en-GB" sz="5000" dirty="0">
                        <a:solidFill>
                          <a:schemeClr val="tx1"/>
                        </a:solidFill>
                        <a:latin typeface="SassoonCRInfantMedium" panose="02000603020000020003" pitchFamily="2" charset="0"/>
                      </a:endParaRP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endParaRPr lang="en-GB" sz="4000" dirty="0">
                        <a:solidFill>
                          <a:schemeClr val="tx1"/>
                        </a:solidFill>
                        <a:latin typeface="SassoonCRInfantMedium" panose="02000603020000020003" pitchFamily="2" charset="0"/>
                      </a:endParaRP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grpSp>
        <p:nvGrpSpPr>
          <p:cNvPr id="9" name="Group 8">
            <a:extLst>
              <a:ext uri="{FF2B5EF4-FFF2-40B4-BE49-F238E27FC236}">
                <a16:creationId xmlns:a16="http://schemas.microsoft.com/office/drawing/2014/main" id="{1CD6B150-09C8-4A73-B310-CF324D141DBE}"/>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55E54D8-CDB6-41CD-86FC-39779BF0EAB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E854A7C-F28A-44D6-885C-018C29D874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594599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Put the information from the </a:t>
            </a:r>
          </a:p>
          <a:p>
            <a:pPr lvl="0" algn="ctr" defTabSz="685800">
              <a:defRPr/>
            </a:pPr>
            <a:r>
              <a:rPr lang="en-GB" sz="2000" b="1" dirty="0">
                <a:solidFill>
                  <a:schemeClr val="tx1"/>
                </a:solidFill>
                <a:latin typeface="Century Gothic" panose="020B0502020202020204" pitchFamily="34" charset="0"/>
              </a:rPr>
              <a:t>stem sentence into the correct place.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22 is more than 19.</a:t>
            </a:r>
          </a:p>
          <a:p>
            <a:pPr lvl="0" algn="ct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BD4596B4-F14F-4DC8-BEF6-14A137360246}"/>
              </a:ext>
            </a:extLst>
          </p:cNvPr>
          <p:cNvGraphicFramePr>
            <a:graphicFrameLocks noGrp="1"/>
          </p:cNvGraphicFramePr>
          <p:nvPr>
            <p:extLst>
              <p:ext uri="{D42A27DB-BD31-4B8C-83A1-F6EECF244321}">
                <p14:modId xmlns:p14="http://schemas.microsoft.com/office/powerpoint/2010/main" val="3658046440"/>
              </p:ext>
            </p:extLst>
          </p:nvPr>
        </p:nvGraphicFramePr>
        <p:xfrm>
          <a:off x="1872000" y="3657600"/>
          <a:ext cx="5400000" cy="1249218"/>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09908842"/>
                    </a:ext>
                  </a:extLst>
                </a:gridCol>
                <a:gridCol w="1800000">
                  <a:extLst>
                    <a:ext uri="{9D8B030D-6E8A-4147-A177-3AD203B41FA5}">
                      <a16:colId xmlns:a16="http://schemas.microsoft.com/office/drawing/2014/main" val="1592176678"/>
                    </a:ext>
                  </a:extLst>
                </a:gridCol>
                <a:gridCol w="1800000">
                  <a:extLst>
                    <a:ext uri="{9D8B030D-6E8A-4147-A177-3AD203B41FA5}">
                      <a16:colId xmlns:a16="http://schemas.microsoft.com/office/drawing/2014/main" val="3664962449"/>
                    </a:ext>
                  </a:extLst>
                </a:gridCol>
              </a:tblGrid>
              <a:tr h="1249218">
                <a:tc>
                  <a:txBody>
                    <a:bodyPr/>
                    <a:lstStyle/>
                    <a:p>
                      <a:pPr algn="ctr"/>
                      <a:r>
                        <a:rPr lang="en-GB" sz="4000" dirty="0">
                          <a:solidFill>
                            <a:srgbClr val="FF0000"/>
                          </a:solidFill>
                          <a:latin typeface="Century Gothic" panose="020B0502020202020204" pitchFamily="34" charset="0"/>
                        </a:rPr>
                        <a:t>22</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GB" sz="5000" dirty="0">
                          <a:solidFill>
                            <a:srgbClr val="FF0000"/>
                          </a:solidFill>
                          <a:latin typeface="Century Gothic" panose="020B0502020202020204" pitchFamily="34" charset="0"/>
                        </a:rPr>
                        <a:t>&gt;</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GB" sz="4000" dirty="0">
                          <a:solidFill>
                            <a:srgbClr val="FF0000"/>
                          </a:solidFill>
                          <a:latin typeface="Century Gothic" panose="020B0502020202020204" pitchFamily="34" charset="0"/>
                        </a:rPr>
                        <a:t>19</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grpSp>
        <p:nvGrpSpPr>
          <p:cNvPr id="9" name="Group 8">
            <a:extLst>
              <a:ext uri="{FF2B5EF4-FFF2-40B4-BE49-F238E27FC236}">
                <a16:creationId xmlns:a16="http://schemas.microsoft.com/office/drawing/2014/main" id="{71E3FF95-C0EF-415E-BF58-CFE218CA48A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0442E814-8519-4361-816E-5533D5B19CF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AFE74AD2-3DF0-408D-AE0F-5BED6D854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29171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Two numbers are circled. Put one number into each box to make the statement correct.</a:t>
            </a:r>
            <a:endParaRPr lang="en-GB" sz="2000" b="1" dirty="0">
              <a:solidFill>
                <a:srgbClr val="FF0000"/>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FFC8FF14-C85D-4BFB-9467-03C73AEE96AF}"/>
              </a:ext>
            </a:extLst>
          </p:cNvPr>
          <p:cNvGraphicFramePr>
            <a:graphicFrameLocks noGrp="1"/>
          </p:cNvGraphicFramePr>
          <p:nvPr>
            <p:extLst>
              <p:ext uri="{D42A27DB-BD31-4B8C-83A1-F6EECF244321}">
                <p14:modId xmlns:p14="http://schemas.microsoft.com/office/powerpoint/2010/main" val="517109727"/>
              </p:ext>
            </p:extLst>
          </p:nvPr>
        </p:nvGraphicFramePr>
        <p:xfrm>
          <a:off x="917257" y="2018114"/>
          <a:ext cx="7044490" cy="2073594"/>
        </p:xfrm>
        <a:graphic>
          <a:graphicData uri="http://schemas.openxmlformats.org/drawingml/2006/table">
            <a:tbl>
              <a:tblPr firstRow="1" bandRow="1">
                <a:tableStyleId>{5C22544A-7EE6-4342-B048-85BDC9FD1C3A}</a:tableStyleId>
              </a:tblPr>
              <a:tblGrid>
                <a:gridCol w="704449">
                  <a:extLst>
                    <a:ext uri="{9D8B030D-6E8A-4147-A177-3AD203B41FA5}">
                      <a16:colId xmlns:a16="http://schemas.microsoft.com/office/drawing/2014/main" val="907202243"/>
                    </a:ext>
                  </a:extLst>
                </a:gridCol>
                <a:gridCol w="704449">
                  <a:extLst>
                    <a:ext uri="{9D8B030D-6E8A-4147-A177-3AD203B41FA5}">
                      <a16:colId xmlns:a16="http://schemas.microsoft.com/office/drawing/2014/main" val="798025343"/>
                    </a:ext>
                  </a:extLst>
                </a:gridCol>
                <a:gridCol w="704449">
                  <a:extLst>
                    <a:ext uri="{9D8B030D-6E8A-4147-A177-3AD203B41FA5}">
                      <a16:colId xmlns:a16="http://schemas.microsoft.com/office/drawing/2014/main" val="61990362"/>
                    </a:ext>
                  </a:extLst>
                </a:gridCol>
                <a:gridCol w="704449">
                  <a:extLst>
                    <a:ext uri="{9D8B030D-6E8A-4147-A177-3AD203B41FA5}">
                      <a16:colId xmlns:a16="http://schemas.microsoft.com/office/drawing/2014/main" val="684392492"/>
                    </a:ext>
                  </a:extLst>
                </a:gridCol>
                <a:gridCol w="704449">
                  <a:extLst>
                    <a:ext uri="{9D8B030D-6E8A-4147-A177-3AD203B41FA5}">
                      <a16:colId xmlns:a16="http://schemas.microsoft.com/office/drawing/2014/main" val="1903138114"/>
                    </a:ext>
                  </a:extLst>
                </a:gridCol>
                <a:gridCol w="704449">
                  <a:extLst>
                    <a:ext uri="{9D8B030D-6E8A-4147-A177-3AD203B41FA5}">
                      <a16:colId xmlns:a16="http://schemas.microsoft.com/office/drawing/2014/main" val="1568195836"/>
                    </a:ext>
                  </a:extLst>
                </a:gridCol>
                <a:gridCol w="704449">
                  <a:extLst>
                    <a:ext uri="{9D8B030D-6E8A-4147-A177-3AD203B41FA5}">
                      <a16:colId xmlns:a16="http://schemas.microsoft.com/office/drawing/2014/main" val="53196230"/>
                    </a:ext>
                  </a:extLst>
                </a:gridCol>
                <a:gridCol w="704449">
                  <a:extLst>
                    <a:ext uri="{9D8B030D-6E8A-4147-A177-3AD203B41FA5}">
                      <a16:colId xmlns:a16="http://schemas.microsoft.com/office/drawing/2014/main" val="2457671301"/>
                    </a:ext>
                  </a:extLst>
                </a:gridCol>
                <a:gridCol w="704449">
                  <a:extLst>
                    <a:ext uri="{9D8B030D-6E8A-4147-A177-3AD203B41FA5}">
                      <a16:colId xmlns:a16="http://schemas.microsoft.com/office/drawing/2014/main" val="3579252691"/>
                    </a:ext>
                  </a:extLst>
                </a:gridCol>
                <a:gridCol w="704449">
                  <a:extLst>
                    <a:ext uri="{9D8B030D-6E8A-4147-A177-3AD203B41FA5}">
                      <a16:colId xmlns:a16="http://schemas.microsoft.com/office/drawing/2014/main" val="704048369"/>
                    </a:ext>
                  </a:extLst>
                </a:gridCol>
              </a:tblGrid>
              <a:tr h="691198">
                <a:tc>
                  <a:txBody>
                    <a:bodyPr/>
                    <a:lstStyle/>
                    <a:p>
                      <a:pPr algn="ctr"/>
                      <a:r>
                        <a:rPr lang="en-GB" sz="2800" b="1" dirty="0">
                          <a:solidFill>
                            <a:schemeClr val="tx1"/>
                          </a:solidFill>
                          <a:latin typeface="Century Gothic" panose="020B0502020202020204" pitchFamily="34" charset="0"/>
                        </a:rPr>
                        <a:t>1</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4</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5</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9</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10</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4503890"/>
                  </a:ext>
                </a:extLst>
              </a:tr>
              <a:tr h="691198">
                <a:tc>
                  <a:txBody>
                    <a:bodyPr/>
                    <a:lstStyle/>
                    <a:p>
                      <a:pPr algn="ctr"/>
                      <a:r>
                        <a:rPr lang="en-GB" sz="2800" b="1" dirty="0">
                          <a:solidFill>
                            <a:schemeClr val="tx1"/>
                          </a:solidFill>
                          <a:latin typeface="Century Gothic" panose="020B0502020202020204" pitchFamily="34" charset="0"/>
                        </a:rPr>
                        <a:t>11</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12</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13</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14</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15</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16</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17</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18</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19</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20</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755699"/>
                  </a:ext>
                </a:extLst>
              </a:tr>
              <a:tr h="691198">
                <a:tc>
                  <a:txBody>
                    <a:bodyPr/>
                    <a:lstStyle/>
                    <a:p>
                      <a:pPr algn="ctr"/>
                      <a:r>
                        <a:rPr lang="en-GB" sz="2800" b="1" dirty="0">
                          <a:solidFill>
                            <a:schemeClr val="tx1"/>
                          </a:solidFill>
                          <a:latin typeface="Century Gothic" panose="020B0502020202020204" pitchFamily="34" charset="0"/>
                        </a:rPr>
                        <a:t>21</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22</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23</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24</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25</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26</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27</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28</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29</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30</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4459976"/>
                  </a:ext>
                </a:extLst>
              </a:tr>
            </a:tbl>
          </a:graphicData>
        </a:graphic>
      </p:graphicFrame>
      <p:sp>
        <p:nvSpPr>
          <p:cNvPr id="9" name="Oval 8">
            <a:extLst>
              <a:ext uri="{FF2B5EF4-FFF2-40B4-BE49-F238E27FC236}">
                <a16:creationId xmlns:a16="http://schemas.microsoft.com/office/drawing/2014/main" id="{9CBF51AE-02BE-4E78-ADC5-F3CDA75D035A}"/>
              </a:ext>
            </a:extLst>
          </p:cNvPr>
          <p:cNvSpPr/>
          <p:nvPr/>
        </p:nvSpPr>
        <p:spPr>
          <a:xfrm>
            <a:off x="6557819" y="2657677"/>
            <a:ext cx="720436" cy="75738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C9997BE-4BF1-40FD-BD7A-6B78059AAFBA}"/>
              </a:ext>
            </a:extLst>
          </p:cNvPr>
          <p:cNvSpPr/>
          <p:nvPr/>
        </p:nvSpPr>
        <p:spPr>
          <a:xfrm>
            <a:off x="4438074" y="3355023"/>
            <a:ext cx="720436" cy="75738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C6B294F6-68BE-447D-BFEA-5B8341C8BACC}"/>
              </a:ext>
            </a:extLst>
          </p:cNvPr>
          <p:cNvGraphicFramePr>
            <a:graphicFrameLocks noGrp="1"/>
          </p:cNvGraphicFramePr>
          <p:nvPr>
            <p:extLst>
              <p:ext uri="{D42A27DB-BD31-4B8C-83A1-F6EECF244321}">
                <p14:modId xmlns:p14="http://schemas.microsoft.com/office/powerpoint/2010/main" val="889331502"/>
              </p:ext>
            </p:extLst>
          </p:nvPr>
        </p:nvGraphicFramePr>
        <p:xfrm>
          <a:off x="1878255" y="4694327"/>
          <a:ext cx="5400000" cy="921699"/>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09908842"/>
                    </a:ext>
                  </a:extLst>
                </a:gridCol>
                <a:gridCol w="1800000">
                  <a:extLst>
                    <a:ext uri="{9D8B030D-6E8A-4147-A177-3AD203B41FA5}">
                      <a16:colId xmlns:a16="http://schemas.microsoft.com/office/drawing/2014/main" val="1592176678"/>
                    </a:ext>
                  </a:extLst>
                </a:gridCol>
                <a:gridCol w="1800000">
                  <a:extLst>
                    <a:ext uri="{9D8B030D-6E8A-4147-A177-3AD203B41FA5}">
                      <a16:colId xmlns:a16="http://schemas.microsoft.com/office/drawing/2014/main" val="3664962449"/>
                    </a:ext>
                  </a:extLst>
                </a:gridCol>
              </a:tblGrid>
              <a:tr h="921699">
                <a:tc>
                  <a:txBody>
                    <a:bodyPr/>
                    <a:lstStyle/>
                    <a:p>
                      <a:pPr algn="ctr"/>
                      <a:endParaRPr lang="en-GB" sz="4000" dirty="0">
                        <a:solidFill>
                          <a:srgbClr val="FF0000"/>
                        </a:solidFill>
                        <a:latin typeface="Century Gothic" panose="020B0502020202020204" pitchFamily="34" charset="0"/>
                      </a:endParaRP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GB" sz="5000" dirty="0">
                          <a:solidFill>
                            <a:schemeClr val="tx1"/>
                          </a:solidFill>
                          <a:latin typeface="Century Gothic" panose="020B0502020202020204" pitchFamily="34" charset="0"/>
                        </a:rPr>
                        <a:t>&gt;</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endParaRPr lang="en-GB" sz="4000" dirty="0">
                        <a:solidFill>
                          <a:srgbClr val="FF0000"/>
                        </a:solidFill>
                        <a:latin typeface="Century Gothic" panose="020B0502020202020204" pitchFamily="34" charset="0"/>
                      </a:endParaRP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grpSp>
        <p:nvGrpSpPr>
          <p:cNvPr id="12" name="Group 11">
            <a:extLst>
              <a:ext uri="{FF2B5EF4-FFF2-40B4-BE49-F238E27FC236}">
                <a16:creationId xmlns:a16="http://schemas.microsoft.com/office/drawing/2014/main" id="{84C67F06-1AFB-4BB4-BAAE-14C24253734B}"/>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72E3E2EF-D27C-44BF-A3EB-CA9D9DBCAD6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id="{0D99F2DB-98F5-4CCC-A0BA-5B728D5E3F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Two numbers are circled. Put one number into each box to make the statement correct.</a:t>
            </a:r>
            <a:endParaRPr lang="en-GB" sz="2000" b="1" dirty="0">
              <a:solidFill>
                <a:srgbClr val="FF0000"/>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FFC8FF14-C85D-4BFB-9467-03C73AEE96AF}"/>
              </a:ext>
            </a:extLst>
          </p:cNvPr>
          <p:cNvGraphicFramePr>
            <a:graphicFrameLocks noGrp="1"/>
          </p:cNvGraphicFramePr>
          <p:nvPr>
            <p:extLst/>
          </p:nvPr>
        </p:nvGraphicFramePr>
        <p:xfrm>
          <a:off x="917257" y="2018114"/>
          <a:ext cx="7044490" cy="2073594"/>
        </p:xfrm>
        <a:graphic>
          <a:graphicData uri="http://schemas.openxmlformats.org/drawingml/2006/table">
            <a:tbl>
              <a:tblPr firstRow="1" bandRow="1">
                <a:tableStyleId>{5C22544A-7EE6-4342-B048-85BDC9FD1C3A}</a:tableStyleId>
              </a:tblPr>
              <a:tblGrid>
                <a:gridCol w="704449">
                  <a:extLst>
                    <a:ext uri="{9D8B030D-6E8A-4147-A177-3AD203B41FA5}">
                      <a16:colId xmlns:a16="http://schemas.microsoft.com/office/drawing/2014/main" val="907202243"/>
                    </a:ext>
                  </a:extLst>
                </a:gridCol>
                <a:gridCol w="704449">
                  <a:extLst>
                    <a:ext uri="{9D8B030D-6E8A-4147-A177-3AD203B41FA5}">
                      <a16:colId xmlns:a16="http://schemas.microsoft.com/office/drawing/2014/main" val="798025343"/>
                    </a:ext>
                  </a:extLst>
                </a:gridCol>
                <a:gridCol w="704449">
                  <a:extLst>
                    <a:ext uri="{9D8B030D-6E8A-4147-A177-3AD203B41FA5}">
                      <a16:colId xmlns:a16="http://schemas.microsoft.com/office/drawing/2014/main" val="61990362"/>
                    </a:ext>
                  </a:extLst>
                </a:gridCol>
                <a:gridCol w="704449">
                  <a:extLst>
                    <a:ext uri="{9D8B030D-6E8A-4147-A177-3AD203B41FA5}">
                      <a16:colId xmlns:a16="http://schemas.microsoft.com/office/drawing/2014/main" val="684392492"/>
                    </a:ext>
                  </a:extLst>
                </a:gridCol>
                <a:gridCol w="704449">
                  <a:extLst>
                    <a:ext uri="{9D8B030D-6E8A-4147-A177-3AD203B41FA5}">
                      <a16:colId xmlns:a16="http://schemas.microsoft.com/office/drawing/2014/main" val="1903138114"/>
                    </a:ext>
                  </a:extLst>
                </a:gridCol>
                <a:gridCol w="704449">
                  <a:extLst>
                    <a:ext uri="{9D8B030D-6E8A-4147-A177-3AD203B41FA5}">
                      <a16:colId xmlns:a16="http://schemas.microsoft.com/office/drawing/2014/main" val="1568195836"/>
                    </a:ext>
                  </a:extLst>
                </a:gridCol>
                <a:gridCol w="704449">
                  <a:extLst>
                    <a:ext uri="{9D8B030D-6E8A-4147-A177-3AD203B41FA5}">
                      <a16:colId xmlns:a16="http://schemas.microsoft.com/office/drawing/2014/main" val="53196230"/>
                    </a:ext>
                  </a:extLst>
                </a:gridCol>
                <a:gridCol w="704449">
                  <a:extLst>
                    <a:ext uri="{9D8B030D-6E8A-4147-A177-3AD203B41FA5}">
                      <a16:colId xmlns:a16="http://schemas.microsoft.com/office/drawing/2014/main" val="2457671301"/>
                    </a:ext>
                  </a:extLst>
                </a:gridCol>
                <a:gridCol w="704449">
                  <a:extLst>
                    <a:ext uri="{9D8B030D-6E8A-4147-A177-3AD203B41FA5}">
                      <a16:colId xmlns:a16="http://schemas.microsoft.com/office/drawing/2014/main" val="3579252691"/>
                    </a:ext>
                  </a:extLst>
                </a:gridCol>
                <a:gridCol w="704449">
                  <a:extLst>
                    <a:ext uri="{9D8B030D-6E8A-4147-A177-3AD203B41FA5}">
                      <a16:colId xmlns:a16="http://schemas.microsoft.com/office/drawing/2014/main" val="704048369"/>
                    </a:ext>
                  </a:extLst>
                </a:gridCol>
              </a:tblGrid>
              <a:tr h="691198">
                <a:tc>
                  <a:txBody>
                    <a:bodyPr/>
                    <a:lstStyle/>
                    <a:p>
                      <a:pPr algn="ctr"/>
                      <a:r>
                        <a:rPr lang="en-GB" sz="2800" b="1" dirty="0">
                          <a:solidFill>
                            <a:schemeClr val="tx1"/>
                          </a:solidFill>
                          <a:latin typeface="Century Gothic" panose="020B0502020202020204" pitchFamily="34" charset="0"/>
                        </a:rPr>
                        <a:t>1</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4</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5</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9</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10</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4503890"/>
                  </a:ext>
                </a:extLst>
              </a:tr>
              <a:tr h="691198">
                <a:tc>
                  <a:txBody>
                    <a:bodyPr/>
                    <a:lstStyle/>
                    <a:p>
                      <a:pPr algn="ctr"/>
                      <a:r>
                        <a:rPr lang="en-GB" sz="2800" b="1" dirty="0">
                          <a:solidFill>
                            <a:schemeClr val="tx1"/>
                          </a:solidFill>
                          <a:latin typeface="Century Gothic" panose="020B0502020202020204" pitchFamily="34" charset="0"/>
                        </a:rPr>
                        <a:t>11</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12</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13</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14</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15</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16</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17</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18</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19</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20</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755699"/>
                  </a:ext>
                </a:extLst>
              </a:tr>
              <a:tr h="691198">
                <a:tc>
                  <a:txBody>
                    <a:bodyPr/>
                    <a:lstStyle/>
                    <a:p>
                      <a:pPr algn="ctr"/>
                      <a:r>
                        <a:rPr lang="en-GB" sz="2800" b="1" dirty="0">
                          <a:solidFill>
                            <a:schemeClr val="tx1"/>
                          </a:solidFill>
                          <a:latin typeface="Century Gothic" panose="020B0502020202020204" pitchFamily="34" charset="0"/>
                        </a:rPr>
                        <a:t>21</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22</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23</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24</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25</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26</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27</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28</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29</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30</a:t>
                      </a:r>
                    </a:p>
                  </a:txBody>
                  <a:tcPr marL="62455" marR="6245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4459976"/>
                  </a:ext>
                </a:extLst>
              </a:tr>
            </a:tbl>
          </a:graphicData>
        </a:graphic>
      </p:graphicFrame>
      <p:sp>
        <p:nvSpPr>
          <p:cNvPr id="9" name="Oval 8">
            <a:extLst>
              <a:ext uri="{FF2B5EF4-FFF2-40B4-BE49-F238E27FC236}">
                <a16:creationId xmlns:a16="http://schemas.microsoft.com/office/drawing/2014/main" id="{9CBF51AE-02BE-4E78-ADC5-F3CDA75D035A}"/>
              </a:ext>
            </a:extLst>
          </p:cNvPr>
          <p:cNvSpPr/>
          <p:nvPr/>
        </p:nvSpPr>
        <p:spPr>
          <a:xfrm>
            <a:off x="6557819" y="2657677"/>
            <a:ext cx="720436" cy="75738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C9997BE-4BF1-40FD-BD7A-6B78059AAFBA}"/>
              </a:ext>
            </a:extLst>
          </p:cNvPr>
          <p:cNvSpPr/>
          <p:nvPr/>
        </p:nvSpPr>
        <p:spPr>
          <a:xfrm>
            <a:off x="4438074" y="3355023"/>
            <a:ext cx="720436" cy="75738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C6B294F6-68BE-447D-BFEA-5B8341C8BACC}"/>
              </a:ext>
            </a:extLst>
          </p:cNvPr>
          <p:cNvGraphicFramePr>
            <a:graphicFrameLocks noGrp="1"/>
          </p:cNvGraphicFramePr>
          <p:nvPr>
            <p:extLst>
              <p:ext uri="{D42A27DB-BD31-4B8C-83A1-F6EECF244321}">
                <p14:modId xmlns:p14="http://schemas.microsoft.com/office/powerpoint/2010/main" val="712999529"/>
              </p:ext>
            </p:extLst>
          </p:nvPr>
        </p:nvGraphicFramePr>
        <p:xfrm>
          <a:off x="1878255" y="4694327"/>
          <a:ext cx="5400000" cy="921699"/>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09908842"/>
                    </a:ext>
                  </a:extLst>
                </a:gridCol>
                <a:gridCol w="1800000">
                  <a:extLst>
                    <a:ext uri="{9D8B030D-6E8A-4147-A177-3AD203B41FA5}">
                      <a16:colId xmlns:a16="http://schemas.microsoft.com/office/drawing/2014/main" val="1592176678"/>
                    </a:ext>
                  </a:extLst>
                </a:gridCol>
                <a:gridCol w="1800000">
                  <a:extLst>
                    <a:ext uri="{9D8B030D-6E8A-4147-A177-3AD203B41FA5}">
                      <a16:colId xmlns:a16="http://schemas.microsoft.com/office/drawing/2014/main" val="3664962449"/>
                    </a:ext>
                  </a:extLst>
                </a:gridCol>
              </a:tblGrid>
              <a:tr h="921699">
                <a:tc>
                  <a:txBody>
                    <a:bodyPr/>
                    <a:lstStyle/>
                    <a:p>
                      <a:pPr algn="ctr"/>
                      <a:r>
                        <a:rPr lang="en-GB" sz="4000" dirty="0">
                          <a:solidFill>
                            <a:srgbClr val="FF0000"/>
                          </a:solidFill>
                          <a:latin typeface="Century Gothic" panose="020B0502020202020204" pitchFamily="34" charset="0"/>
                        </a:rPr>
                        <a:t>26</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GB" sz="5000" dirty="0">
                          <a:solidFill>
                            <a:schemeClr val="tx1"/>
                          </a:solidFill>
                          <a:latin typeface="Century Gothic" panose="020B0502020202020204" pitchFamily="34" charset="0"/>
                        </a:rPr>
                        <a:t>&gt;</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GB" sz="4000" dirty="0">
                          <a:solidFill>
                            <a:srgbClr val="FF0000"/>
                          </a:solidFill>
                          <a:latin typeface="Century Gothic" panose="020B0502020202020204" pitchFamily="34" charset="0"/>
                        </a:rPr>
                        <a:t>19</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grpSp>
        <p:nvGrpSpPr>
          <p:cNvPr id="12" name="Group 11">
            <a:extLst>
              <a:ext uri="{FF2B5EF4-FFF2-40B4-BE49-F238E27FC236}">
                <a16:creationId xmlns:a16="http://schemas.microsoft.com/office/drawing/2014/main" id="{5DDF543D-7B08-411D-8D8B-7A5E800107E8}"/>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1510295D-404E-4A40-806F-CDCA2751687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id="{93EE3F73-EBA0-448D-9564-B81A05592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07405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 name="Picture 23">
            <a:extLst>
              <a:ext uri="{FF2B5EF4-FFF2-40B4-BE49-F238E27FC236}">
                <a16:creationId xmlns:a16="http://schemas.microsoft.com/office/drawing/2014/main" id="{A3344E3E-DB2B-4EFC-8D49-38B5A542B837}"/>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5" name="Speech Bubble: Rectangle with Corners Rounded 24">
            <a:extLst>
              <a:ext uri="{FF2B5EF4-FFF2-40B4-BE49-F238E27FC236}">
                <a16:creationId xmlns:a16="http://schemas.microsoft.com/office/drawing/2014/main" id="{778879EF-AA14-420E-ABCF-32F809D19731}"/>
              </a:ext>
            </a:extLst>
          </p:cNvPr>
          <p:cNvSpPr/>
          <p:nvPr/>
        </p:nvSpPr>
        <p:spPr>
          <a:xfrm>
            <a:off x="3232434" y="2626712"/>
            <a:ext cx="3564412" cy="775887"/>
          </a:xfrm>
          <a:prstGeom prst="wedgeRoundRectCallout">
            <a:avLst>
              <a:gd name="adj1" fmla="val 56067"/>
              <a:gd name="adj2" fmla="val 428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got 32 questions correct.</a:t>
            </a:r>
          </a:p>
        </p:txBody>
      </p:sp>
      <p:sp>
        <p:nvSpPr>
          <p:cNvPr id="26" name="Speech Bubble: Rectangle with Corners Rounded 25">
            <a:extLst>
              <a:ext uri="{FF2B5EF4-FFF2-40B4-BE49-F238E27FC236}">
                <a16:creationId xmlns:a16="http://schemas.microsoft.com/office/drawing/2014/main" id="{CE2810BD-A186-4D8F-A165-329044D5F664}"/>
              </a:ext>
            </a:extLst>
          </p:cNvPr>
          <p:cNvSpPr/>
          <p:nvPr/>
        </p:nvSpPr>
        <p:spPr>
          <a:xfrm>
            <a:off x="2336477" y="1602625"/>
            <a:ext cx="3564412" cy="775887"/>
          </a:xfrm>
          <a:prstGeom prst="wedgeRoundRectCallout">
            <a:avLst>
              <a:gd name="adj1" fmla="val -57332"/>
              <a:gd name="adj2" fmla="val 428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got 23 questions correct.</a:t>
            </a:r>
          </a:p>
        </p:txBody>
      </p:sp>
      <p:sp>
        <p:nvSpPr>
          <p:cNvPr id="27" name="Rectangle 26">
            <a:extLst>
              <a:ext uri="{FF2B5EF4-FFF2-40B4-BE49-F238E27FC236}">
                <a16:creationId xmlns:a16="http://schemas.microsoft.com/office/drawing/2014/main" id="{025AF481-D506-4EB7-8AF9-D9ECD95EC9E2}"/>
              </a:ext>
            </a:extLst>
          </p:cNvPr>
          <p:cNvSpPr/>
          <p:nvPr/>
        </p:nvSpPr>
        <p:spPr>
          <a:xfrm>
            <a:off x="806071" y="3034408"/>
            <a:ext cx="912069" cy="400110"/>
          </a:xfrm>
          <a:prstGeom prst="rect">
            <a:avLst/>
          </a:prstGeom>
        </p:spPr>
        <p:txBody>
          <a:bodyPr wrap="square">
            <a:spAutoFit/>
          </a:bodyPr>
          <a:lstStyle/>
          <a:p>
            <a:r>
              <a:rPr lang="en-GB" sz="2000" b="1" dirty="0">
                <a:latin typeface="Century Gothic" panose="020B0502020202020204" pitchFamily="34" charset="0"/>
              </a:rPr>
              <a:t>Annie</a:t>
            </a:r>
          </a:p>
        </p:txBody>
      </p:sp>
      <p:sp>
        <p:nvSpPr>
          <p:cNvPr id="28" name="Rectangle 27">
            <a:extLst>
              <a:ext uri="{FF2B5EF4-FFF2-40B4-BE49-F238E27FC236}">
                <a16:creationId xmlns:a16="http://schemas.microsoft.com/office/drawing/2014/main" id="{AC7FC4F4-0AC9-4CE5-8AFF-05BC73E22182}"/>
              </a:ext>
            </a:extLst>
          </p:cNvPr>
          <p:cNvSpPr/>
          <p:nvPr/>
        </p:nvSpPr>
        <p:spPr>
          <a:xfrm>
            <a:off x="7419333" y="4139844"/>
            <a:ext cx="912069" cy="400110"/>
          </a:xfrm>
          <a:prstGeom prst="rect">
            <a:avLst/>
          </a:prstGeom>
        </p:spPr>
        <p:txBody>
          <a:bodyPr wrap="square">
            <a:spAutoFit/>
          </a:bodyPr>
          <a:lstStyle/>
          <a:p>
            <a:r>
              <a:rPr lang="en-GB" sz="2000" b="1" dirty="0">
                <a:latin typeface="Century Gothic" panose="020B0502020202020204" pitchFamily="34" charset="0"/>
              </a:rPr>
              <a:t>Carl</a:t>
            </a:r>
          </a:p>
        </p:txBody>
      </p:sp>
      <p:sp>
        <p:nvSpPr>
          <p:cNvPr id="29" name="Rectangle 28">
            <a:extLst>
              <a:ext uri="{FF2B5EF4-FFF2-40B4-BE49-F238E27FC236}">
                <a16:creationId xmlns:a16="http://schemas.microsoft.com/office/drawing/2014/main" id="{BC38ABDC-588B-4B7B-A4AB-AA9D4072F47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Annie and Carl both do a spelling test.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got the highest score?</a:t>
            </a:r>
          </a:p>
          <a:p>
            <a:r>
              <a:rPr lang="en-GB" sz="2000" b="1" dirty="0">
                <a:solidFill>
                  <a:schemeClr val="tx1"/>
                </a:solidFill>
                <a:latin typeface="Century Gothic" panose="020B0502020202020204" pitchFamily="34" charset="0"/>
              </a:rPr>
              <a:t>Explain why.</a:t>
            </a:r>
          </a:p>
        </p:txBody>
      </p:sp>
      <p:grpSp>
        <p:nvGrpSpPr>
          <p:cNvPr id="30" name="Group 29">
            <a:extLst>
              <a:ext uri="{FF2B5EF4-FFF2-40B4-BE49-F238E27FC236}">
                <a16:creationId xmlns:a16="http://schemas.microsoft.com/office/drawing/2014/main" id="{9940797C-99BE-4394-8280-11B3B8C1D233}"/>
              </a:ext>
            </a:extLst>
          </p:cNvPr>
          <p:cNvGrpSpPr/>
          <p:nvPr/>
        </p:nvGrpSpPr>
        <p:grpSpPr>
          <a:xfrm>
            <a:off x="59531" y="6454317"/>
            <a:ext cx="1238534" cy="403683"/>
            <a:chOff x="68077" y="6454317"/>
            <a:chExt cx="1238534" cy="403683"/>
          </a:xfrm>
        </p:grpSpPr>
        <p:sp>
          <p:nvSpPr>
            <p:cNvPr id="31" name="TextBox 8">
              <a:extLst>
                <a:ext uri="{FF2B5EF4-FFF2-40B4-BE49-F238E27FC236}">
                  <a16:creationId xmlns:a16="http://schemas.microsoft.com/office/drawing/2014/main" id="{169D0B00-7C9D-4173-A2ED-BE324F6FF81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2" name="Picture 31" descr="A close up of a sign&#10;&#10;Description generated with high confidence">
              <a:extLst>
                <a:ext uri="{FF2B5EF4-FFF2-40B4-BE49-F238E27FC236}">
                  <a16:creationId xmlns:a16="http://schemas.microsoft.com/office/drawing/2014/main" id="{51B8E3CA-72CD-41A5-8868-28038712CB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93598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 name="Picture 23">
            <a:extLst>
              <a:ext uri="{FF2B5EF4-FFF2-40B4-BE49-F238E27FC236}">
                <a16:creationId xmlns:a16="http://schemas.microsoft.com/office/drawing/2014/main" id="{A3344E3E-DB2B-4EFC-8D49-38B5A542B837}"/>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9" name="Rectangle 28">
            <a:extLst>
              <a:ext uri="{FF2B5EF4-FFF2-40B4-BE49-F238E27FC236}">
                <a16:creationId xmlns:a16="http://schemas.microsoft.com/office/drawing/2014/main" id="{BC38ABDC-588B-4B7B-A4AB-AA9D4072F47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Annie and Carl both do a spelling test.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got the highest score?</a:t>
            </a:r>
          </a:p>
          <a:p>
            <a:r>
              <a:rPr lang="en-GB" sz="2000" b="1" dirty="0">
                <a:solidFill>
                  <a:schemeClr val="tx1"/>
                </a:solidFill>
                <a:latin typeface="Century Gothic" panose="020B0502020202020204" pitchFamily="34" charset="0"/>
              </a:rPr>
              <a:t>Explain why.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Carl got the highest score because...</a:t>
            </a:r>
          </a:p>
        </p:txBody>
      </p:sp>
      <p:sp>
        <p:nvSpPr>
          <p:cNvPr id="26" name="Speech Bubble: Rectangle with Corners Rounded 25">
            <a:extLst>
              <a:ext uri="{FF2B5EF4-FFF2-40B4-BE49-F238E27FC236}">
                <a16:creationId xmlns:a16="http://schemas.microsoft.com/office/drawing/2014/main" id="{CE2810BD-A186-4D8F-A165-329044D5F664}"/>
              </a:ext>
            </a:extLst>
          </p:cNvPr>
          <p:cNvSpPr/>
          <p:nvPr/>
        </p:nvSpPr>
        <p:spPr>
          <a:xfrm>
            <a:off x="2336477" y="1602625"/>
            <a:ext cx="3564412" cy="775887"/>
          </a:xfrm>
          <a:prstGeom prst="wedgeRoundRectCallout">
            <a:avLst>
              <a:gd name="adj1" fmla="val -57332"/>
              <a:gd name="adj2" fmla="val 428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got 23 questions correct.</a:t>
            </a:r>
          </a:p>
        </p:txBody>
      </p:sp>
      <p:sp>
        <p:nvSpPr>
          <p:cNvPr id="27" name="Rectangle 26">
            <a:extLst>
              <a:ext uri="{FF2B5EF4-FFF2-40B4-BE49-F238E27FC236}">
                <a16:creationId xmlns:a16="http://schemas.microsoft.com/office/drawing/2014/main" id="{025AF481-D506-4EB7-8AF9-D9ECD95EC9E2}"/>
              </a:ext>
            </a:extLst>
          </p:cNvPr>
          <p:cNvSpPr/>
          <p:nvPr/>
        </p:nvSpPr>
        <p:spPr>
          <a:xfrm>
            <a:off x="806071" y="3034408"/>
            <a:ext cx="912069" cy="400110"/>
          </a:xfrm>
          <a:prstGeom prst="rect">
            <a:avLst/>
          </a:prstGeom>
        </p:spPr>
        <p:txBody>
          <a:bodyPr wrap="square">
            <a:spAutoFit/>
          </a:bodyPr>
          <a:lstStyle/>
          <a:p>
            <a:r>
              <a:rPr lang="en-GB" sz="2000" b="1" dirty="0">
                <a:latin typeface="Century Gothic" panose="020B0502020202020204" pitchFamily="34" charset="0"/>
              </a:rPr>
              <a:t>Annie</a:t>
            </a:r>
          </a:p>
        </p:txBody>
      </p:sp>
      <p:sp>
        <p:nvSpPr>
          <p:cNvPr id="28" name="Rectangle 27">
            <a:extLst>
              <a:ext uri="{FF2B5EF4-FFF2-40B4-BE49-F238E27FC236}">
                <a16:creationId xmlns:a16="http://schemas.microsoft.com/office/drawing/2014/main" id="{AC7FC4F4-0AC9-4CE5-8AFF-05BC73E22182}"/>
              </a:ext>
            </a:extLst>
          </p:cNvPr>
          <p:cNvSpPr/>
          <p:nvPr/>
        </p:nvSpPr>
        <p:spPr>
          <a:xfrm>
            <a:off x="7419333" y="4139844"/>
            <a:ext cx="912069" cy="400110"/>
          </a:xfrm>
          <a:prstGeom prst="rect">
            <a:avLst/>
          </a:prstGeom>
        </p:spPr>
        <p:txBody>
          <a:bodyPr wrap="square">
            <a:spAutoFit/>
          </a:bodyPr>
          <a:lstStyle/>
          <a:p>
            <a:r>
              <a:rPr lang="en-GB" sz="2000" b="1" dirty="0">
                <a:latin typeface="Century Gothic" panose="020B0502020202020204" pitchFamily="34" charset="0"/>
              </a:rPr>
              <a:t>Carl</a:t>
            </a:r>
          </a:p>
        </p:txBody>
      </p:sp>
      <p:sp>
        <p:nvSpPr>
          <p:cNvPr id="12" name="Speech Bubble: Rectangle with Corners Rounded 11">
            <a:extLst>
              <a:ext uri="{FF2B5EF4-FFF2-40B4-BE49-F238E27FC236}">
                <a16:creationId xmlns:a16="http://schemas.microsoft.com/office/drawing/2014/main" id="{3D4ED476-255F-4972-93A7-32708F5628BA}"/>
              </a:ext>
            </a:extLst>
          </p:cNvPr>
          <p:cNvSpPr/>
          <p:nvPr/>
        </p:nvSpPr>
        <p:spPr>
          <a:xfrm>
            <a:off x="3232434" y="2626712"/>
            <a:ext cx="3564412" cy="775887"/>
          </a:xfrm>
          <a:prstGeom prst="wedgeRoundRectCallout">
            <a:avLst>
              <a:gd name="adj1" fmla="val 56067"/>
              <a:gd name="adj2" fmla="val 42896"/>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I got 32 questions correct.</a:t>
            </a:r>
          </a:p>
        </p:txBody>
      </p:sp>
      <p:grpSp>
        <p:nvGrpSpPr>
          <p:cNvPr id="13" name="Group 12">
            <a:extLst>
              <a:ext uri="{FF2B5EF4-FFF2-40B4-BE49-F238E27FC236}">
                <a16:creationId xmlns:a16="http://schemas.microsoft.com/office/drawing/2014/main" id="{F820C244-62C1-4D03-B2A9-763C81E4EFA3}"/>
              </a:ext>
            </a:extLst>
          </p:cNvPr>
          <p:cNvGrpSpPr/>
          <p:nvPr/>
        </p:nvGrpSpPr>
        <p:grpSpPr>
          <a:xfrm>
            <a:off x="59531" y="6454317"/>
            <a:ext cx="1238534" cy="403683"/>
            <a:chOff x="68077" y="6454317"/>
            <a:chExt cx="1238534" cy="403683"/>
          </a:xfrm>
        </p:grpSpPr>
        <p:sp>
          <p:nvSpPr>
            <p:cNvPr id="14" name="TextBox 8">
              <a:extLst>
                <a:ext uri="{FF2B5EF4-FFF2-40B4-BE49-F238E27FC236}">
                  <a16:creationId xmlns:a16="http://schemas.microsoft.com/office/drawing/2014/main" id="{0FBC03C6-0BA1-41D4-A4FD-724A068AD70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216A7556-7990-4725-B6E7-EFD44000C7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662029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 name="Picture 23">
            <a:extLst>
              <a:ext uri="{FF2B5EF4-FFF2-40B4-BE49-F238E27FC236}">
                <a16:creationId xmlns:a16="http://schemas.microsoft.com/office/drawing/2014/main" id="{A3344E3E-DB2B-4EFC-8D49-38B5A542B837}"/>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9" name="Rectangle 28">
            <a:extLst>
              <a:ext uri="{FF2B5EF4-FFF2-40B4-BE49-F238E27FC236}">
                <a16:creationId xmlns:a16="http://schemas.microsoft.com/office/drawing/2014/main" id="{BC38ABDC-588B-4B7B-A4AB-AA9D4072F47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Annie and Carl both do a spelling test.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got the highest score?</a:t>
            </a:r>
          </a:p>
          <a:p>
            <a:r>
              <a:rPr lang="en-GB" sz="2000" b="1" dirty="0">
                <a:solidFill>
                  <a:schemeClr val="tx1"/>
                </a:solidFill>
                <a:latin typeface="Century Gothic" panose="020B0502020202020204" pitchFamily="34" charset="0"/>
              </a:rPr>
              <a:t>Explain why.</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Carl got the highest score because 3 tens is more than 2 tens.</a:t>
            </a:r>
          </a:p>
        </p:txBody>
      </p:sp>
      <p:sp>
        <p:nvSpPr>
          <p:cNvPr id="26" name="Speech Bubble: Rectangle with Corners Rounded 25">
            <a:extLst>
              <a:ext uri="{FF2B5EF4-FFF2-40B4-BE49-F238E27FC236}">
                <a16:creationId xmlns:a16="http://schemas.microsoft.com/office/drawing/2014/main" id="{CE2810BD-A186-4D8F-A165-329044D5F664}"/>
              </a:ext>
            </a:extLst>
          </p:cNvPr>
          <p:cNvSpPr/>
          <p:nvPr/>
        </p:nvSpPr>
        <p:spPr>
          <a:xfrm>
            <a:off x="2336477" y="1602625"/>
            <a:ext cx="3564412" cy="775887"/>
          </a:xfrm>
          <a:prstGeom prst="wedgeRoundRectCallout">
            <a:avLst>
              <a:gd name="adj1" fmla="val -57332"/>
              <a:gd name="adj2" fmla="val 428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got 23 questions correct.</a:t>
            </a:r>
          </a:p>
        </p:txBody>
      </p:sp>
      <p:sp>
        <p:nvSpPr>
          <p:cNvPr id="27" name="Rectangle 26">
            <a:extLst>
              <a:ext uri="{FF2B5EF4-FFF2-40B4-BE49-F238E27FC236}">
                <a16:creationId xmlns:a16="http://schemas.microsoft.com/office/drawing/2014/main" id="{025AF481-D506-4EB7-8AF9-D9ECD95EC9E2}"/>
              </a:ext>
            </a:extLst>
          </p:cNvPr>
          <p:cNvSpPr/>
          <p:nvPr/>
        </p:nvSpPr>
        <p:spPr>
          <a:xfrm>
            <a:off x="806071" y="3034408"/>
            <a:ext cx="912069" cy="400110"/>
          </a:xfrm>
          <a:prstGeom prst="rect">
            <a:avLst/>
          </a:prstGeom>
        </p:spPr>
        <p:txBody>
          <a:bodyPr wrap="square">
            <a:spAutoFit/>
          </a:bodyPr>
          <a:lstStyle/>
          <a:p>
            <a:r>
              <a:rPr lang="en-GB" sz="2000" b="1" dirty="0">
                <a:latin typeface="Century Gothic" panose="020B0502020202020204" pitchFamily="34" charset="0"/>
              </a:rPr>
              <a:t>Annie</a:t>
            </a:r>
          </a:p>
        </p:txBody>
      </p:sp>
      <p:sp>
        <p:nvSpPr>
          <p:cNvPr id="28" name="Rectangle 27">
            <a:extLst>
              <a:ext uri="{FF2B5EF4-FFF2-40B4-BE49-F238E27FC236}">
                <a16:creationId xmlns:a16="http://schemas.microsoft.com/office/drawing/2014/main" id="{AC7FC4F4-0AC9-4CE5-8AFF-05BC73E22182}"/>
              </a:ext>
            </a:extLst>
          </p:cNvPr>
          <p:cNvSpPr/>
          <p:nvPr/>
        </p:nvSpPr>
        <p:spPr>
          <a:xfrm>
            <a:off x="7419333" y="4139844"/>
            <a:ext cx="912069" cy="400110"/>
          </a:xfrm>
          <a:prstGeom prst="rect">
            <a:avLst/>
          </a:prstGeom>
        </p:spPr>
        <p:txBody>
          <a:bodyPr wrap="square">
            <a:spAutoFit/>
          </a:bodyPr>
          <a:lstStyle/>
          <a:p>
            <a:r>
              <a:rPr lang="en-GB" sz="2000" b="1" dirty="0">
                <a:latin typeface="Century Gothic" panose="020B0502020202020204" pitchFamily="34" charset="0"/>
              </a:rPr>
              <a:t>Carl</a:t>
            </a:r>
          </a:p>
        </p:txBody>
      </p:sp>
      <p:sp>
        <p:nvSpPr>
          <p:cNvPr id="12" name="Speech Bubble: Rectangle with Corners Rounded 11">
            <a:extLst>
              <a:ext uri="{FF2B5EF4-FFF2-40B4-BE49-F238E27FC236}">
                <a16:creationId xmlns:a16="http://schemas.microsoft.com/office/drawing/2014/main" id="{3D4ED476-255F-4972-93A7-32708F5628BA}"/>
              </a:ext>
            </a:extLst>
          </p:cNvPr>
          <p:cNvSpPr/>
          <p:nvPr/>
        </p:nvSpPr>
        <p:spPr>
          <a:xfrm>
            <a:off x="3232434" y="2626712"/>
            <a:ext cx="3564412" cy="775887"/>
          </a:xfrm>
          <a:prstGeom prst="wedgeRoundRectCallout">
            <a:avLst>
              <a:gd name="adj1" fmla="val 56067"/>
              <a:gd name="adj2" fmla="val 42896"/>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I got 32 questions correct.</a:t>
            </a:r>
          </a:p>
        </p:txBody>
      </p:sp>
      <p:grpSp>
        <p:nvGrpSpPr>
          <p:cNvPr id="13" name="Group 12">
            <a:extLst>
              <a:ext uri="{FF2B5EF4-FFF2-40B4-BE49-F238E27FC236}">
                <a16:creationId xmlns:a16="http://schemas.microsoft.com/office/drawing/2014/main" id="{588A5D1D-D6D6-4447-AF63-63B48660B317}"/>
              </a:ext>
            </a:extLst>
          </p:cNvPr>
          <p:cNvGrpSpPr/>
          <p:nvPr/>
        </p:nvGrpSpPr>
        <p:grpSpPr>
          <a:xfrm>
            <a:off x="59531" y="6454317"/>
            <a:ext cx="1238534" cy="403683"/>
            <a:chOff x="68077" y="6454317"/>
            <a:chExt cx="1238534" cy="403683"/>
          </a:xfrm>
        </p:grpSpPr>
        <p:sp>
          <p:nvSpPr>
            <p:cNvPr id="14" name="TextBox 8">
              <a:extLst>
                <a:ext uri="{FF2B5EF4-FFF2-40B4-BE49-F238E27FC236}">
                  <a16:creationId xmlns:a16="http://schemas.microsoft.com/office/drawing/2014/main" id="{FA7601E3-4239-4CFE-BD5D-01E719CF59D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27B7B0C0-56D2-44F4-A5F5-88666995CC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56638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digit cards to make the statement correct.</a:t>
            </a:r>
          </a:p>
          <a:p>
            <a:pPr algn="ctr"/>
            <a:r>
              <a:rPr lang="en-GB" sz="2000" b="1" dirty="0">
                <a:solidFill>
                  <a:schemeClr val="tx1"/>
                </a:solidFill>
                <a:latin typeface="Century Gothic" panose="020B0502020202020204" pitchFamily="34" charset="0"/>
              </a:rPr>
              <a:t>Find 4 different ways.</a:t>
            </a:r>
          </a:p>
        </p:txBody>
      </p:sp>
      <p:graphicFrame>
        <p:nvGraphicFramePr>
          <p:cNvPr id="11" name="Table 10">
            <a:extLst>
              <a:ext uri="{FF2B5EF4-FFF2-40B4-BE49-F238E27FC236}">
                <a16:creationId xmlns:a16="http://schemas.microsoft.com/office/drawing/2014/main" id="{C6B294F6-68BE-447D-BFEA-5B8341C8BACC}"/>
              </a:ext>
            </a:extLst>
          </p:cNvPr>
          <p:cNvGraphicFramePr>
            <a:graphicFrameLocks noGrp="1"/>
          </p:cNvGraphicFramePr>
          <p:nvPr>
            <p:extLst>
              <p:ext uri="{D42A27DB-BD31-4B8C-83A1-F6EECF244321}">
                <p14:modId xmlns:p14="http://schemas.microsoft.com/office/powerpoint/2010/main" val="4166721670"/>
              </p:ext>
            </p:extLst>
          </p:nvPr>
        </p:nvGraphicFramePr>
        <p:xfrm>
          <a:off x="1872000" y="2986974"/>
          <a:ext cx="5400000" cy="696706"/>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330650457"/>
                    </a:ext>
                  </a:extLst>
                </a:gridCol>
                <a:gridCol w="1080000">
                  <a:extLst>
                    <a:ext uri="{9D8B030D-6E8A-4147-A177-3AD203B41FA5}">
                      <a16:colId xmlns:a16="http://schemas.microsoft.com/office/drawing/2014/main" val="109908842"/>
                    </a:ext>
                  </a:extLst>
                </a:gridCol>
                <a:gridCol w="1080000">
                  <a:extLst>
                    <a:ext uri="{9D8B030D-6E8A-4147-A177-3AD203B41FA5}">
                      <a16:colId xmlns:a16="http://schemas.microsoft.com/office/drawing/2014/main" val="1592176678"/>
                    </a:ext>
                  </a:extLst>
                </a:gridCol>
                <a:gridCol w="1080000">
                  <a:extLst>
                    <a:ext uri="{9D8B030D-6E8A-4147-A177-3AD203B41FA5}">
                      <a16:colId xmlns:a16="http://schemas.microsoft.com/office/drawing/2014/main" val="3664962449"/>
                    </a:ext>
                  </a:extLst>
                </a:gridCol>
                <a:gridCol w="1080000">
                  <a:extLst>
                    <a:ext uri="{9D8B030D-6E8A-4147-A177-3AD203B41FA5}">
                      <a16:colId xmlns:a16="http://schemas.microsoft.com/office/drawing/2014/main" val="726476888"/>
                    </a:ext>
                  </a:extLst>
                </a:gridCol>
              </a:tblGrid>
              <a:tr h="696706">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chemeClr val="tx1"/>
                          </a:solidFill>
                          <a:latin typeface="Century Gothic" panose="020B0502020202020204" pitchFamily="34" charset="0"/>
                        </a:rPr>
                        <a:t>&gt;</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sp>
        <p:nvSpPr>
          <p:cNvPr id="12" name="Rectangle: Rounded Corners 11">
            <a:extLst>
              <a:ext uri="{FF2B5EF4-FFF2-40B4-BE49-F238E27FC236}">
                <a16:creationId xmlns:a16="http://schemas.microsoft.com/office/drawing/2014/main" id="{C1F270EC-FFF4-4A0A-8BAB-E137AA1BAC96}"/>
              </a:ext>
            </a:extLst>
          </p:cNvPr>
          <p:cNvSpPr/>
          <p:nvPr/>
        </p:nvSpPr>
        <p:spPr>
          <a:xfrm>
            <a:off x="2446173" y="1641857"/>
            <a:ext cx="720000" cy="108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4</a:t>
            </a:r>
          </a:p>
        </p:txBody>
      </p:sp>
      <p:sp>
        <p:nvSpPr>
          <p:cNvPr id="13" name="Rectangle: Rounded Corners 12">
            <a:extLst>
              <a:ext uri="{FF2B5EF4-FFF2-40B4-BE49-F238E27FC236}">
                <a16:creationId xmlns:a16="http://schemas.microsoft.com/office/drawing/2014/main" id="{73046953-73C0-4D00-AFD2-C25DB42E5BE8}"/>
              </a:ext>
            </a:extLst>
          </p:cNvPr>
          <p:cNvSpPr/>
          <p:nvPr/>
        </p:nvSpPr>
        <p:spPr>
          <a:xfrm>
            <a:off x="3563880" y="1641857"/>
            <a:ext cx="720000" cy="108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1</a:t>
            </a:r>
          </a:p>
        </p:txBody>
      </p:sp>
      <p:sp>
        <p:nvSpPr>
          <p:cNvPr id="14" name="Rectangle: Rounded Corners 13">
            <a:extLst>
              <a:ext uri="{FF2B5EF4-FFF2-40B4-BE49-F238E27FC236}">
                <a16:creationId xmlns:a16="http://schemas.microsoft.com/office/drawing/2014/main" id="{A054A001-46C6-47B5-BBD1-E2F55D56484E}"/>
              </a:ext>
            </a:extLst>
          </p:cNvPr>
          <p:cNvSpPr/>
          <p:nvPr/>
        </p:nvSpPr>
        <p:spPr>
          <a:xfrm>
            <a:off x="4681587" y="1641857"/>
            <a:ext cx="720000" cy="108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2</a:t>
            </a:r>
          </a:p>
        </p:txBody>
      </p:sp>
      <p:sp>
        <p:nvSpPr>
          <p:cNvPr id="15" name="Rectangle: Rounded Corners 14">
            <a:extLst>
              <a:ext uri="{FF2B5EF4-FFF2-40B4-BE49-F238E27FC236}">
                <a16:creationId xmlns:a16="http://schemas.microsoft.com/office/drawing/2014/main" id="{F924777A-9B32-416A-8E18-19975F0DF9E8}"/>
              </a:ext>
            </a:extLst>
          </p:cNvPr>
          <p:cNvSpPr/>
          <p:nvPr/>
        </p:nvSpPr>
        <p:spPr>
          <a:xfrm>
            <a:off x="5799294" y="1641857"/>
            <a:ext cx="720000" cy="108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5</a:t>
            </a:r>
          </a:p>
        </p:txBody>
      </p:sp>
      <p:graphicFrame>
        <p:nvGraphicFramePr>
          <p:cNvPr id="21" name="Table 20">
            <a:extLst>
              <a:ext uri="{FF2B5EF4-FFF2-40B4-BE49-F238E27FC236}">
                <a16:creationId xmlns:a16="http://schemas.microsoft.com/office/drawing/2014/main" id="{611B1C18-64BA-4354-BD66-6A83CC459E67}"/>
              </a:ext>
            </a:extLst>
          </p:cNvPr>
          <p:cNvGraphicFramePr>
            <a:graphicFrameLocks noGrp="1"/>
          </p:cNvGraphicFramePr>
          <p:nvPr>
            <p:extLst>
              <p:ext uri="{D42A27DB-BD31-4B8C-83A1-F6EECF244321}">
                <p14:modId xmlns:p14="http://schemas.microsoft.com/office/powerpoint/2010/main" val="2206168003"/>
              </p:ext>
            </p:extLst>
          </p:nvPr>
        </p:nvGraphicFramePr>
        <p:xfrm>
          <a:off x="1872000" y="3804579"/>
          <a:ext cx="5400000" cy="696706"/>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330650457"/>
                    </a:ext>
                  </a:extLst>
                </a:gridCol>
                <a:gridCol w="1080000">
                  <a:extLst>
                    <a:ext uri="{9D8B030D-6E8A-4147-A177-3AD203B41FA5}">
                      <a16:colId xmlns:a16="http://schemas.microsoft.com/office/drawing/2014/main" val="109908842"/>
                    </a:ext>
                  </a:extLst>
                </a:gridCol>
                <a:gridCol w="1080000">
                  <a:extLst>
                    <a:ext uri="{9D8B030D-6E8A-4147-A177-3AD203B41FA5}">
                      <a16:colId xmlns:a16="http://schemas.microsoft.com/office/drawing/2014/main" val="1592176678"/>
                    </a:ext>
                  </a:extLst>
                </a:gridCol>
                <a:gridCol w="1080000">
                  <a:extLst>
                    <a:ext uri="{9D8B030D-6E8A-4147-A177-3AD203B41FA5}">
                      <a16:colId xmlns:a16="http://schemas.microsoft.com/office/drawing/2014/main" val="3664962449"/>
                    </a:ext>
                  </a:extLst>
                </a:gridCol>
                <a:gridCol w="1080000">
                  <a:extLst>
                    <a:ext uri="{9D8B030D-6E8A-4147-A177-3AD203B41FA5}">
                      <a16:colId xmlns:a16="http://schemas.microsoft.com/office/drawing/2014/main" val="726476888"/>
                    </a:ext>
                  </a:extLst>
                </a:gridCol>
              </a:tblGrid>
              <a:tr h="696706">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chemeClr val="tx1"/>
                          </a:solidFill>
                          <a:latin typeface="Century Gothic" panose="020B0502020202020204" pitchFamily="34" charset="0"/>
                        </a:rPr>
                        <a:t>&gt;</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graphicFrame>
        <p:nvGraphicFramePr>
          <p:cNvPr id="22" name="Table 21">
            <a:extLst>
              <a:ext uri="{FF2B5EF4-FFF2-40B4-BE49-F238E27FC236}">
                <a16:creationId xmlns:a16="http://schemas.microsoft.com/office/drawing/2014/main" id="{FE1DF39C-15F7-433B-8A22-24B0A4E33197}"/>
              </a:ext>
            </a:extLst>
          </p:cNvPr>
          <p:cNvGraphicFramePr>
            <a:graphicFrameLocks noGrp="1"/>
          </p:cNvGraphicFramePr>
          <p:nvPr>
            <p:extLst>
              <p:ext uri="{D42A27DB-BD31-4B8C-83A1-F6EECF244321}">
                <p14:modId xmlns:p14="http://schemas.microsoft.com/office/powerpoint/2010/main" val="1394975279"/>
              </p:ext>
            </p:extLst>
          </p:nvPr>
        </p:nvGraphicFramePr>
        <p:xfrm>
          <a:off x="1872000" y="4622184"/>
          <a:ext cx="5400000" cy="696706"/>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330650457"/>
                    </a:ext>
                  </a:extLst>
                </a:gridCol>
                <a:gridCol w="1080000">
                  <a:extLst>
                    <a:ext uri="{9D8B030D-6E8A-4147-A177-3AD203B41FA5}">
                      <a16:colId xmlns:a16="http://schemas.microsoft.com/office/drawing/2014/main" val="109908842"/>
                    </a:ext>
                  </a:extLst>
                </a:gridCol>
                <a:gridCol w="1080000">
                  <a:extLst>
                    <a:ext uri="{9D8B030D-6E8A-4147-A177-3AD203B41FA5}">
                      <a16:colId xmlns:a16="http://schemas.microsoft.com/office/drawing/2014/main" val="1592176678"/>
                    </a:ext>
                  </a:extLst>
                </a:gridCol>
                <a:gridCol w="1080000">
                  <a:extLst>
                    <a:ext uri="{9D8B030D-6E8A-4147-A177-3AD203B41FA5}">
                      <a16:colId xmlns:a16="http://schemas.microsoft.com/office/drawing/2014/main" val="3664962449"/>
                    </a:ext>
                  </a:extLst>
                </a:gridCol>
                <a:gridCol w="1080000">
                  <a:extLst>
                    <a:ext uri="{9D8B030D-6E8A-4147-A177-3AD203B41FA5}">
                      <a16:colId xmlns:a16="http://schemas.microsoft.com/office/drawing/2014/main" val="726476888"/>
                    </a:ext>
                  </a:extLst>
                </a:gridCol>
              </a:tblGrid>
              <a:tr h="696706">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chemeClr val="tx1"/>
                          </a:solidFill>
                          <a:latin typeface="Century Gothic" panose="020B0502020202020204" pitchFamily="34" charset="0"/>
                        </a:rPr>
                        <a:t>&gt;</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graphicFrame>
        <p:nvGraphicFramePr>
          <p:cNvPr id="23" name="Table 22">
            <a:extLst>
              <a:ext uri="{FF2B5EF4-FFF2-40B4-BE49-F238E27FC236}">
                <a16:creationId xmlns:a16="http://schemas.microsoft.com/office/drawing/2014/main" id="{7DF7169F-AF3E-45F5-825E-3A2FC0793B47}"/>
              </a:ext>
            </a:extLst>
          </p:cNvPr>
          <p:cNvGraphicFramePr>
            <a:graphicFrameLocks noGrp="1"/>
          </p:cNvGraphicFramePr>
          <p:nvPr>
            <p:extLst>
              <p:ext uri="{D42A27DB-BD31-4B8C-83A1-F6EECF244321}">
                <p14:modId xmlns:p14="http://schemas.microsoft.com/office/powerpoint/2010/main" val="3978717734"/>
              </p:ext>
            </p:extLst>
          </p:nvPr>
        </p:nvGraphicFramePr>
        <p:xfrm>
          <a:off x="1872000" y="5439789"/>
          <a:ext cx="5400000" cy="696706"/>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330650457"/>
                    </a:ext>
                  </a:extLst>
                </a:gridCol>
                <a:gridCol w="1080000">
                  <a:extLst>
                    <a:ext uri="{9D8B030D-6E8A-4147-A177-3AD203B41FA5}">
                      <a16:colId xmlns:a16="http://schemas.microsoft.com/office/drawing/2014/main" val="109908842"/>
                    </a:ext>
                  </a:extLst>
                </a:gridCol>
                <a:gridCol w="1080000">
                  <a:extLst>
                    <a:ext uri="{9D8B030D-6E8A-4147-A177-3AD203B41FA5}">
                      <a16:colId xmlns:a16="http://schemas.microsoft.com/office/drawing/2014/main" val="1592176678"/>
                    </a:ext>
                  </a:extLst>
                </a:gridCol>
                <a:gridCol w="1080000">
                  <a:extLst>
                    <a:ext uri="{9D8B030D-6E8A-4147-A177-3AD203B41FA5}">
                      <a16:colId xmlns:a16="http://schemas.microsoft.com/office/drawing/2014/main" val="3664962449"/>
                    </a:ext>
                  </a:extLst>
                </a:gridCol>
                <a:gridCol w="1080000">
                  <a:extLst>
                    <a:ext uri="{9D8B030D-6E8A-4147-A177-3AD203B41FA5}">
                      <a16:colId xmlns:a16="http://schemas.microsoft.com/office/drawing/2014/main" val="726476888"/>
                    </a:ext>
                  </a:extLst>
                </a:gridCol>
              </a:tblGrid>
              <a:tr h="696706">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chemeClr val="tx1"/>
                          </a:solidFill>
                          <a:latin typeface="Century Gothic" panose="020B0502020202020204" pitchFamily="34" charset="0"/>
                        </a:rPr>
                        <a:t>&gt;</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latin typeface="Century Gothic" panose="020B0502020202020204" pitchFamily="34" charset="0"/>
                      </a:endParaRP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grpSp>
        <p:nvGrpSpPr>
          <p:cNvPr id="20" name="Group 19">
            <a:extLst>
              <a:ext uri="{FF2B5EF4-FFF2-40B4-BE49-F238E27FC236}">
                <a16:creationId xmlns:a16="http://schemas.microsoft.com/office/drawing/2014/main" id="{5CAC5B71-5257-4556-86FA-8B19AF23652B}"/>
              </a:ext>
            </a:extLst>
          </p:cNvPr>
          <p:cNvGrpSpPr/>
          <p:nvPr/>
        </p:nvGrpSpPr>
        <p:grpSpPr>
          <a:xfrm>
            <a:off x="59531" y="6454317"/>
            <a:ext cx="1238534" cy="403683"/>
            <a:chOff x="68077" y="6454317"/>
            <a:chExt cx="1238534" cy="403683"/>
          </a:xfrm>
        </p:grpSpPr>
        <p:sp>
          <p:nvSpPr>
            <p:cNvPr id="24" name="TextBox 8">
              <a:extLst>
                <a:ext uri="{FF2B5EF4-FFF2-40B4-BE49-F238E27FC236}">
                  <a16:creationId xmlns:a16="http://schemas.microsoft.com/office/drawing/2014/main" id="{219E409B-9B7C-48E3-97C7-244A7DB36A2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5" name="Picture 24" descr="A close up of a sign&#10;&#10;Description generated with high confidence">
              <a:extLst>
                <a:ext uri="{FF2B5EF4-FFF2-40B4-BE49-F238E27FC236}">
                  <a16:creationId xmlns:a16="http://schemas.microsoft.com/office/drawing/2014/main" id="{B3358E3A-8201-4A87-86E6-EB2189FAA2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77609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4 – Place Value – Comparing Numbers  2</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a:t>
            </a:r>
            <a:r>
              <a:rPr lang="en-GB" sz="1200" b="1" dirty="0">
                <a:solidFill>
                  <a:schemeClr val="tx1"/>
                </a:solidFill>
                <a:latin typeface="Century Gothic" panose="020B0502020202020204" pitchFamily="34" charset="0"/>
              </a:rPr>
              <a:t>Year 1: (1N4)</a:t>
            </a:r>
            <a:r>
              <a:rPr lang="en-GB" sz="1200" b="1" dirty="0">
                <a:solidFill>
                  <a:srgbClr val="6B6B6B"/>
                </a:solidFill>
                <a:latin typeface="Century Gothic" panose="020B0502020202020204" pitchFamily="34" charset="0"/>
              </a:rPr>
              <a:t> </a:t>
            </a:r>
            <a:r>
              <a:rPr lang="en-GB" sz="1200" b="1" dirty="0">
                <a:solidFill>
                  <a:srgbClr val="4BB6F5"/>
                </a:solidFill>
                <a:latin typeface="Century Gothic" panose="020B0502020202020204" pitchFamily="34" charset="0"/>
                <a:hlinkClick r:id="rId3"/>
              </a:rPr>
              <a:t>Identify and represent numbers using objects and pictorial representations including the number line, and use the language of: equal to, more than, less than (fewer), most, least</a:t>
            </a:r>
            <a:endParaRPr lang="en-GB" sz="1200" b="1" dirty="0">
              <a:solidFill>
                <a:srgbClr val="6B6B6B"/>
              </a:solidFill>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1 Place Value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7F9E630D-259F-4F86-9DBD-72D38AD70EC8}"/>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B6753DFD-D505-45B0-B45F-13F6ECDB721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C74F2E46-3087-4C4F-9151-41477B2FF0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digit cards to make the statement correct.</a:t>
            </a:r>
          </a:p>
          <a:p>
            <a:pPr algn="ctr"/>
            <a:r>
              <a:rPr lang="en-GB" sz="2000" b="1" dirty="0">
                <a:solidFill>
                  <a:schemeClr val="tx1"/>
                </a:solidFill>
                <a:latin typeface="Century Gothic" panose="020B0502020202020204" pitchFamily="34" charset="0"/>
              </a:rPr>
              <a:t>Find 4 different ways.</a:t>
            </a:r>
          </a:p>
        </p:txBody>
      </p:sp>
      <p:graphicFrame>
        <p:nvGraphicFramePr>
          <p:cNvPr id="11" name="Table 10">
            <a:extLst>
              <a:ext uri="{FF2B5EF4-FFF2-40B4-BE49-F238E27FC236}">
                <a16:creationId xmlns:a16="http://schemas.microsoft.com/office/drawing/2014/main" id="{C6B294F6-68BE-447D-BFEA-5B8341C8BACC}"/>
              </a:ext>
            </a:extLst>
          </p:cNvPr>
          <p:cNvGraphicFramePr>
            <a:graphicFrameLocks noGrp="1"/>
          </p:cNvGraphicFramePr>
          <p:nvPr>
            <p:extLst>
              <p:ext uri="{D42A27DB-BD31-4B8C-83A1-F6EECF244321}">
                <p14:modId xmlns:p14="http://schemas.microsoft.com/office/powerpoint/2010/main" val="2109845595"/>
              </p:ext>
            </p:extLst>
          </p:nvPr>
        </p:nvGraphicFramePr>
        <p:xfrm>
          <a:off x="1872000" y="2986974"/>
          <a:ext cx="5400000" cy="696706"/>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330650457"/>
                    </a:ext>
                  </a:extLst>
                </a:gridCol>
                <a:gridCol w="1080000">
                  <a:extLst>
                    <a:ext uri="{9D8B030D-6E8A-4147-A177-3AD203B41FA5}">
                      <a16:colId xmlns:a16="http://schemas.microsoft.com/office/drawing/2014/main" val="109908842"/>
                    </a:ext>
                  </a:extLst>
                </a:gridCol>
                <a:gridCol w="1080000">
                  <a:extLst>
                    <a:ext uri="{9D8B030D-6E8A-4147-A177-3AD203B41FA5}">
                      <a16:colId xmlns:a16="http://schemas.microsoft.com/office/drawing/2014/main" val="1592176678"/>
                    </a:ext>
                  </a:extLst>
                </a:gridCol>
                <a:gridCol w="1080000">
                  <a:extLst>
                    <a:ext uri="{9D8B030D-6E8A-4147-A177-3AD203B41FA5}">
                      <a16:colId xmlns:a16="http://schemas.microsoft.com/office/drawing/2014/main" val="3664962449"/>
                    </a:ext>
                  </a:extLst>
                </a:gridCol>
                <a:gridCol w="1080000">
                  <a:extLst>
                    <a:ext uri="{9D8B030D-6E8A-4147-A177-3AD203B41FA5}">
                      <a16:colId xmlns:a16="http://schemas.microsoft.com/office/drawing/2014/main" val="726476888"/>
                    </a:ext>
                  </a:extLst>
                </a:gridCol>
              </a:tblGrid>
              <a:tr h="696706">
                <a:tc>
                  <a:txBody>
                    <a:bodyPr/>
                    <a:lstStyle/>
                    <a:p>
                      <a:pPr algn="ctr"/>
                      <a:r>
                        <a:rPr lang="en-GB" sz="2800" dirty="0">
                          <a:solidFill>
                            <a:srgbClr val="FF0000"/>
                          </a:solidFill>
                          <a:latin typeface="Century Gothic" panose="020B0502020202020204" pitchFamily="34" charset="0"/>
                        </a:rPr>
                        <a:t>5</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rgbClr val="FF0000"/>
                          </a:solidFill>
                          <a:latin typeface="Century Gothic" panose="020B0502020202020204" pitchFamily="34" charset="0"/>
                        </a:rPr>
                        <a:t>1</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chemeClr val="tx1"/>
                          </a:solidFill>
                          <a:latin typeface="Century Gothic" panose="020B0502020202020204" pitchFamily="34" charset="0"/>
                        </a:rPr>
                        <a:t>&gt;</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rgbClr val="FF0000"/>
                          </a:solidFill>
                          <a:latin typeface="Century Gothic" panose="020B0502020202020204" pitchFamily="34" charset="0"/>
                        </a:rPr>
                        <a:t>4</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rgbClr val="FF0000"/>
                          </a:solidFill>
                          <a:latin typeface="Century Gothic" panose="020B0502020202020204" pitchFamily="34" charset="0"/>
                        </a:rPr>
                        <a:t>2</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sp>
        <p:nvSpPr>
          <p:cNvPr id="12" name="Rectangle: Rounded Corners 11">
            <a:extLst>
              <a:ext uri="{FF2B5EF4-FFF2-40B4-BE49-F238E27FC236}">
                <a16:creationId xmlns:a16="http://schemas.microsoft.com/office/drawing/2014/main" id="{C1F270EC-FFF4-4A0A-8BAB-E137AA1BAC96}"/>
              </a:ext>
            </a:extLst>
          </p:cNvPr>
          <p:cNvSpPr/>
          <p:nvPr/>
        </p:nvSpPr>
        <p:spPr>
          <a:xfrm>
            <a:off x="2446173" y="1641857"/>
            <a:ext cx="720000" cy="108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4</a:t>
            </a:r>
          </a:p>
        </p:txBody>
      </p:sp>
      <p:sp>
        <p:nvSpPr>
          <p:cNvPr id="13" name="Rectangle: Rounded Corners 12">
            <a:extLst>
              <a:ext uri="{FF2B5EF4-FFF2-40B4-BE49-F238E27FC236}">
                <a16:creationId xmlns:a16="http://schemas.microsoft.com/office/drawing/2014/main" id="{73046953-73C0-4D00-AFD2-C25DB42E5BE8}"/>
              </a:ext>
            </a:extLst>
          </p:cNvPr>
          <p:cNvSpPr/>
          <p:nvPr/>
        </p:nvSpPr>
        <p:spPr>
          <a:xfrm>
            <a:off x="3563880" y="1641857"/>
            <a:ext cx="720000" cy="108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1</a:t>
            </a:r>
          </a:p>
        </p:txBody>
      </p:sp>
      <p:sp>
        <p:nvSpPr>
          <p:cNvPr id="14" name="Rectangle: Rounded Corners 13">
            <a:extLst>
              <a:ext uri="{FF2B5EF4-FFF2-40B4-BE49-F238E27FC236}">
                <a16:creationId xmlns:a16="http://schemas.microsoft.com/office/drawing/2014/main" id="{A054A001-46C6-47B5-BBD1-E2F55D56484E}"/>
              </a:ext>
            </a:extLst>
          </p:cNvPr>
          <p:cNvSpPr/>
          <p:nvPr/>
        </p:nvSpPr>
        <p:spPr>
          <a:xfrm>
            <a:off x="4681587" y="1641857"/>
            <a:ext cx="720000" cy="108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2</a:t>
            </a:r>
          </a:p>
        </p:txBody>
      </p:sp>
      <p:sp>
        <p:nvSpPr>
          <p:cNvPr id="15" name="Rectangle: Rounded Corners 14">
            <a:extLst>
              <a:ext uri="{FF2B5EF4-FFF2-40B4-BE49-F238E27FC236}">
                <a16:creationId xmlns:a16="http://schemas.microsoft.com/office/drawing/2014/main" id="{F924777A-9B32-416A-8E18-19975F0DF9E8}"/>
              </a:ext>
            </a:extLst>
          </p:cNvPr>
          <p:cNvSpPr/>
          <p:nvPr/>
        </p:nvSpPr>
        <p:spPr>
          <a:xfrm>
            <a:off x="5799294" y="1641857"/>
            <a:ext cx="720000" cy="108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5</a:t>
            </a:r>
          </a:p>
        </p:txBody>
      </p:sp>
      <p:graphicFrame>
        <p:nvGraphicFramePr>
          <p:cNvPr id="21" name="Table 20">
            <a:extLst>
              <a:ext uri="{FF2B5EF4-FFF2-40B4-BE49-F238E27FC236}">
                <a16:creationId xmlns:a16="http://schemas.microsoft.com/office/drawing/2014/main" id="{611B1C18-64BA-4354-BD66-6A83CC459E67}"/>
              </a:ext>
            </a:extLst>
          </p:cNvPr>
          <p:cNvGraphicFramePr>
            <a:graphicFrameLocks noGrp="1"/>
          </p:cNvGraphicFramePr>
          <p:nvPr>
            <p:extLst>
              <p:ext uri="{D42A27DB-BD31-4B8C-83A1-F6EECF244321}">
                <p14:modId xmlns:p14="http://schemas.microsoft.com/office/powerpoint/2010/main" val="2239913728"/>
              </p:ext>
            </p:extLst>
          </p:nvPr>
        </p:nvGraphicFramePr>
        <p:xfrm>
          <a:off x="1872000" y="3804579"/>
          <a:ext cx="5400000" cy="696706"/>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330650457"/>
                    </a:ext>
                  </a:extLst>
                </a:gridCol>
                <a:gridCol w="1080000">
                  <a:extLst>
                    <a:ext uri="{9D8B030D-6E8A-4147-A177-3AD203B41FA5}">
                      <a16:colId xmlns:a16="http://schemas.microsoft.com/office/drawing/2014/main" val="109908842"/>
                    </a:ext>
                  </a:extLst>
                </a:gridCol>
                <a:gridCol w="1080000">
                  <a:extLst>
                    <a:ext uri="{9D8B030D-6E8A-4147-A177-3AD203B41FA5}">
                      <a16:colId xmlns:a16="http://schemas.microsoft.com/office/drawing/2014/main" val="1592176678"/>
                    </a:ext>
                  </a:extLst>
                </a:gridCol>
                <a:gridCol w="1080000">
                  <a:extLst>
                    <a:ext uri="{9D8B030D-6E8A-4147-A177-3AD203B41FA5}">
                      <a16:colId xmlns:a16="http://schemas.microsoft.com/office/drawing/2014/main" val="3664962449"/>
                    </a:ext>
                  </a:extLst>
                </a:gridCol>
                <a:gridCol w="1080000">
                  <a:extLst>
                    <a:ext uri="{9D8B030D-6E8A-4147-A177-3AD203B41FA5}">
                      <a16:colId xmlns:a16="http://schemas.microsoft.com/office/drawing/2014/main" val="726476888"/>
                    </a:ext>
                  </a:extLst>
                </a:gridCol>
              </a:tblGrid>
              <a:tr h="696706">
                <a:tc>
                  <a:txBody>
                    <a:bodyPr/>
                    <a:lstStyle/>
                    <a:p>
                      <a:pPr algn="ctr"/>
                      <a:r>
                        <a:rPr lang="en-GB" sz="2800" dirty="0">
                          <a:solidFill>
                            <a:srgbClr val="FF0000"/>
                          </a:solidFill>
                          <a:latin typeface="Century Gothic" panose="020B0502020202020204" pitchFamily="34" charset="0"/>
                        </a:rPr>
                        <a:t>5</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rgbClr val="FF0000"/>
                          </a:solidFill>
                          <a:latin typeface="Century Gothic" panose="020B0502020202020204" pitchFamily="34" charset="0"/>
                        </a:rPr>
                        <a:t>4</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chemeClr val="tx1"/>
                          </a:solidFill>
                          <a:latin typeface="Century Gothic" panose="020B0502020202020204" pitchFamily="34" charset="0"/>
                        </a:rPr>
                        <a:t>&gt;</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rgbClr val="FF0000"/>
                          </a:solidFill>
                          <a:latin typeface="Century Gothic" panose="020B0502020202020204" pitchFamily="34" charset="0"/>
                        </a:rPr>
                        <a:t>1</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rgbClr val="FF0000"/>
                          </a:solidFill>
                          <a:latin typeface="Century Gothic" panose="020B0502020202020204" pitchFamily="34" charset="0"/>
                        </a:rPr>
                        <a:t>2</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graphicFrame>
        <p:nvGraphicFramePr>
          <p:cNvPr id="22" name="Table 21">
            <a:extLst>
              <a:ext uri="{FF2B5EF4-FFF2-40B4-BE49-F238E27FC236}">
                <a16:creationId xmlns:a16="http://schemas.microsoft.com/office/drawing/2014/main" id="{FE1DF39C-15F7-433B-8A22-24B0A4E33197}"/>
              </a:ext>
            </a:extLst>
          </p:cNvPr>
          <p:cNvGraphicFramePr>
            <a:graphicFrameLocks noGrp="1"/>
          </p:cNvGraphicFramePr>
          <p:nvPr>
            <p:extLst>
              <p:ext uri="{D42A27DB-BD31-4B8C-83A1-F6EECF244321}">
                <p14:modId xmlns:p14="http://schemas.microsoft.com/office/powerpoint/2010/main" val="3495382427"/>
              </p:ext>
            </p:extLst>
          </p:nvPr>
        </p:nvGraphicFramePr>
        <p:xfrm>
          <a:off x="1872000" y="4622184"/>
          <a:ext cx="5400000" cy="696706"/>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330650457"/>
                    </a:ext>
                  </a:extLst>
                </a:gridCol>
                <a:gridCol w="1080000">
                  <a:extLst>
                    <a:ext uri="{9D8B030D-6E8A-4147-A177-3AD203B41FA5}">
                      <a16:colId xmlns:a16="http://schemas.microsoft.com/office/drawing/2014/main" val="109908842"/>
                    </a:ext>
                  </a:extLst>
                </a:gridCol>
                <a:gridCol w="1080000">
                  <a:extLst>
                    <a:ext uri="{9D8B030D-6E8A-4147-A177-3AD203B41FA5}">
                      <a16:colId xmlns:a16="http://schemas.microsoft.com/office/drawing/2014/main" val="1592176678"/>
                    </a:ext>
                  </a:extLst>
                </a:gridCol>
                <a:gridCol w="1080000">
                  <a:extLst>
                    <a:ext uri="{9D8B030D-6E8A-4147-A177-3AD203B41FA5}">
                      <a16:colId xmlns:a16="http://schemas.microsoft.com/office/drawing/2014/main" val="3664962449"/>
                    </a:ext>
                  </a:extLst>
                </a:gridCol>
                <a:gridCol w="1080000">
                  <a:extLst>
                    <a:ext uri="{9D8B030D-6E8A-4147-A177-3AD203B41FA5}">
                      <a16:colId xmlns:a16="http://schemas.microsoft.com/office/drawing/2014/main" val="726476888"/>
                    </a:ext>
                  </a:extLst>
                </a:gridCol>
              </a:tblGrid>
              <a:tr h="696706">
                <a:tc>
                  <a:txBody>
                    <a:bodyPr/>
                    <a:lstStyle/>
                    <a:p>
                      <a:pPr algn="ctr"/>
                      <a:r>
                        <a:rPr lang="en-GB" sz="2800" dirty="0">
                          <a:solidFill>
                            <a:srgbClr val="FF0000"/>
                          </a:solidFill>
                          <a:latin typeface="Century Gothic" panose="020B0502020202020204" pitchFamily="34" charset="0"/>
                        </a:rPr>
                        <a:t>4</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rgbClr val="FF0000"/>
                          </a:solidFill>
                          <a:latin typeface="Century Gothic" panose="020B0502020202020204" pitchFamily="34" charset="0"/>
                        </a:rPr>
                        <a:t>5</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chemeClr val="tx1"/>
                          </a:solidFill>
                          <a:latin typeface="Century Gothic" panose="020B0502020202020204" pitchFamily="34" charset="0"/>
                        </a:rPr>
                        <a:t>&gt;</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rgbClr val="FF0000"/>
                          </a:solidFill>
                          <a:latin typeface="Century Gothic" panose="020B0502020202020204" pitchFamily="34" charset="0"/>
                        </a:rPr>
                        <a:t>2</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rgbClr val="FF0000"/>
                          </a:solidFill>
                          <a:latin typeface="Century Gothic" panose="020B0502020202020204" pitchFamily="34" charset="0"/>
                        </a:rPr>
                        <a:t>1</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graphicFrame>
        <p:nvGraphicFramePr>
          <p:cNvPr id="23" name="Table 22">
            <a:extLst>
              <a:ext uri="{FF2B5EF4-FFF2-40B4-BE49-F238E27FC236}">
                <a16:creationId xmlns:a16="http://schemas.microsoft.com/office/drawing/2014/main" id="{7DF7169F-AF3E-45F5-825E-3A2FC0793B47}"/>
              </a:ext>
            </a:extLst>
          </p:cNvPr>
          <p:cNvGraphicFramePr>
            <a:graphicFrameLocks noGrp="1"/>
          </p:cNvGraphicFramePr>
          <p:nvPr>
            <p:extLst>
              <p:ext uri="{D42A27DB-BD31-4B8C-83A1-F6EECF244321}">
                <p14:modId xmlns:p14="http://schemas.microsoft.com/office/powerpoint/2010/main" val="1133678165"/>
              </p:ext>
            </p:extLst>
          </p:nvPr>
        </p:nvGraphicFramePr>
        <p:xfrm>
          <a:off x="1872000" y="5439789"/>
          <a:ext cx="5400000" cy="696706"/>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330650457"/>
                    </a:ext>
                  </a:extLst>
                </a:gridCol>
                <a:gridCol w="1080000">
                  <a:extLst>
                    <a:ext uri="{9D8B030D-6E8A-4147-A177-3AD203B41FA5}">
                      <a16:colId xmlns:a16="http://schemas.microsoft.com/office/drawing/2014/main" val="109908842"/>
                    </a:ext>
                  </a:extLst>
                </a:gridCol>
                <a:gridCol w="1080000">
                  <a:extLst>
                    <a:ext uri="{9D8B030D-6E8A-4147-A177-3AD203B41FA5}">
                      <a16:colId xmlns:a16="http://schemas.microsoft.com/office/drawing/2014/main" val="1592176678"/>
                    </a:ext>
                  </a:extLst>
                </a:gridCol>
                <a:gridCol w="1080000">
                  <a:extLst>
                    <a:ext uri="{9D8B030D-6E8A-4147-A177-3AD203B41FA5}">
                      <a16:colId xmlns:a16="http://schemas.microsoft.com/office/drawing/2014/main" val="3664962449"/>
                    </a:ext>
                  </a:extLst>
                </a:gridCol>
                <a:gridCol w="1080000">
                  <a:extLst>
                    <a:ext uri="{9D8B030D-6E8A-4147-A177-3AD203B41FA5}">
                      <a16:colId xmlns:a16="http://schemas.microsoft.com/office/drawing/2014/main" val="726476888"/>
                    </a:ext>
                  </a:extLst>
                </a:gridCol>
              </a:tblGrid>
              <a:tr h="696706">
                <a:tc>
                  <a:txBody>
                    <a:bodyPr/>
                    <a:lstStyle/>
                    <a:p>
                      <a:pPr algn="ctr"/>
                      <a:r>
                        <a:rPr lang="en-GB" sz="2800" dirty="0">
                          <a:solidFill>
                            <a:srgbClr val="FF0000"/>
                          </a:solidFill>
                          <a:latin typeface="Century Gothic" panose="020B0502020202020204" pitchFamily="34" charset="0"/>
                        </a:rPr>
                        <a:t>4</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rgbClr val="FF0000"/>
                          </a:solidFill>
                          <a:latin typeface="Century Gothic" panose="020B0502020202020204" pitchFamily="34" charset="0"/>
                        </a:rPr>
                        <a:t>1</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chemeClr val="tx1"/>
                          </a:solidFill>
                          <a:latin typeface="Century Gothic" panose="020B0502020202020204" pitchFamily="34" charset="0"/>
                        </a:rPr>
                        <a:t>&gt;</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rgbClr val="FF0000"/>
                          </a:solidFill>
                          <a:latin typeface="Century Gothic" panose="020B0502020202020204" pitchFamily="34" charset="0"/>
                        </a:rPr>
                        <a:t>2</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solidFill>
                            <a:srgbClr val="FF0000"/>
                          </a:solidFill>
                          <a:latin typeface="Century Gothic" panose="020B0502020202020204" pitchFamily="34" charset="0"/>
                        </a:rPr>
                        <a:t>5</a:t>
                      </a:r>
                    </a:p>
                  </a:txBody>
                  <a:tcPr marL="46923" marR="46923"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sp>
        <p:nvSpPr>
          <p:cNvPr id="20" name="Rectangle 19">
            <a:extLst>
              <a:ext uri="{FF2B5EF4-FFF2-40B4-BE49-F238E27FC236}">
                <a16:creationId xmlns:a16="http://schemas.microsoft.com/office/drawing/2014/main" id="{D37C78EE-2FD6-40CA-B1CE-365E7144F0B8}"/>
              </a:ext>
            </a:extLst>
          </p:cNvPr>
          <p:cNvSpPr/>
          <p:nvPr/>
        </p:nvSpPr>
        <p:spPr>
          <a:xfrm>
            <a:off x="380640" y="3087827"/>
            <a:ext cx="1530406" cy="400110"/>
          </a:xfrm>
          <a:prstGeom prst="rect">
            <a:avLst/>
          </a:prstGeom>
        </p:spPr>
        <p:txBody>
          <a:bodyPr wrap="square">
            <a:spAutoFit/>
          </a:bodyPr>
          <a:lstStyle/>
          <a:p>
            <a:r>
              <a:rPr lang="en-GB" sz="2000" b="1" dirty="0">
                <a:solidFill>
                  <a:srgbClr val="FF0000"/>
                </a:solidFill>
                <a:latin typeface="Century Gothic" panose="020B0502020202020204" pitchFamily="34" charset="0"/>
              </a:rPr>
              <a:t>Examples:</a:t>
            </a:r>
          </a:p>
        </p:txBody>
      </p:sp>
      <p:grpSp>
        <p:nvGrpSpPr>
          <p:cNvPr id="24" name="Group 23">
            <a:extLst>
              <a:ext uri="{FF2B5EF4-FFF2-40B4-BE49-F238E27FC236}">
                <a16:creationId xmlns:a16="http://schemas.microsoft.com/office/drawing/2014/main" id="{F7AB94D9-33D6-4ED3-B21D-BAAF559CC6DC}"/>
              </a:ext>
            </a:extLst>
          </p:cNvPr>
          <p:cNvGrpSpPr/>
          <p:nvPr/>
        </p:nvGrpSpPr>
        <p:grpSpPr>
          <a:xfrm>
            <a:off x="59531" y="6454317"/>
            <a:ext cx="1238534" cy="403683"/>
            <a:chOff x="68077" y="6454317"/>
            <a:chExt cx="1238534" cy="403683"/>
          </a:xfrm>
        </p:grpSpPr>
        <p:sp>
          <p:nvSpPr>
            <p:cNvPr id="25" name="TextBox 8">
              <a:extLst>
                <a:ext uri="{FF2B5EF4-FFF2-40B4-BE49-F238E27FC236}">
                  <a16:creationId xmlns:a16="http://schemas.microsoft.com/office/drawing/2014/main" id="{5CD60F56-C8D8-48B5-8397-E1B9D58635A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6" name="Picture 25" descr="A close up of a sign&#10;&#10;Description generated with high confidence">
              <a:extLst>
                <a:ext uri="{FF2B5EF4-FFF2-40B4-BE49-F238E27FC236}">
                  <a16:creationId xmlns:a16="http://schemas.microsoft.com/office/drawing/2014/main" id="{1B8B613F-E0C7-4925-BD70-646C72D4EF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491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4 – Place Value</a:t>
            </a:r>
            <a:endParaRPr lang="en-GB" sz="1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r>
              <a:rPr lang="en-GB" sz="4400" b="1" dirty="0">
                <a:solidFill>
                  <a:schemeClr val="bg2">
                    <a:lumMod val="25000"/>
                  </a:schemeClr>
                </a:solidFill>
                <a:latin typeface="Century Gothic" panose="020B0502020202020204" pitchFamily="34" charset="0"/>
              </a:rPr>
              <a:t>Step 4: Comparing </a:t>
            </a:r>
          </a:p>
          <a:p>
            <a:pPr lvl="0" algn="ctr"/>
            <a:r>
              <a:rPr lang="en-GB" sz="4400" b="1" dirty="0">
                <a:solidFill>
                  <a:schemeClr val="bg2">
                    <a:lumMod val="25000"/>
                  </a:schemeClr>
                </a:solidFill>
                <a:latin typeface="Century Gothic" panose="020B0502020202020204" pitchFamily="34" charset="0"/>
              </a:rPr>
              <a:t>Numbers  2</a:t>
            </a:r>
          </a:p>
          <a:p>
            <a:pPr lvl="0" fontAlgn="base">
              <a:defRPr/>
            </a:pPr>
            <a:endParaRPr lang="en-GB" sz="11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B5BA2BC3-560F-4F34-AA8C-EE9ADAB658AE}"/>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31D383A8-15A5-4533-8B2F-C3B2AF7BAD9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1C407E7D-DFD4-4D91-A52F-CEF2B4522D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The green square equals 6.</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The blue circle equals 4.</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marL="88900"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What could the orange triangle equal to make the statement true?</a:t>
            </a: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10" name="Group 9">
            <a:extLst>
              <a:ext uri="{FF2B5EF4-FFF2-40B4-BE49-F238E27FC236}">
                <a16:creationId xmlns:a16="http://schemas.microsoft.com/office/drawing/2014/main" id="{FA742CE5-7359-438C-8E2F-DF57AF4451F4}"/>
              </a:ext>
            </a:extLst>
          </p:cNvPr>
          <p:cNvGrpSpPr/>
          <p:nvPr/>
        </p:nvGrpSpPr>
        <p:grpSpPr>
          <a:xfrm>
            <a:off x="1010953" y="3241946"/>
            <a:ext cx="3042324" cy="1345864"/>
            <a:chOff x="1146036" y="2759612"/>
            <a:chExt cx="3042324" cy="1345864"/>
          </a:xfrm>
        </p:grpSpPr>
        <p:sp>
          <p:nvSpPr>
            <p:cNvPr id="4" name="Isosceles Triangle 3">
              <a:extLst>
                <a:ext uri="{FF2B5EF4-FFF2-40B4-BE49-F238E27FC236}">
                  <a16:creationId xmlns:a16="http://schemas.microsoft.com/office/drawing/2014/main" id="{1CD6D175-B3DB-490C-8B91-64EE125C9549}"/>
                </a:ext>
              </a:extLst>
            </p:cNvPr>
            <p:cNvSpPr/>
            <p:nvPr/>
          </p:nvSpPr>
          <p:spPr>
            <a:xfrm>
              <a:off x="2635384" y="2766703"/>
              <a:ext cx="1552976" cy="1338773"/>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138693B-7268-4930-8FE2-CDF16FC34BA9}"/>
                </a:ext>
              </a:extLst>
            </p:cNvPr>
            <p:cNvSpPr/>
            <p:nvPr/>
          </p:nvSpPr>
          <p:spPr>
            <a:xfrm>
              <a:off x="1146036" y="2759612"/>
              <a:ext cx="1338773" cy="133877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latin typeface="Century Gothic" panose="020B0502020202020204" pitchFamily="34" charset="0"/>
                </a:rPr>
                <a:t>6</a:t>
              </a:r>
              <a:endParaRPr lang="en-GB" b="1" dirty="0">
                <a:latin typeface="Century Gothic" panose="020B0502020202020204" pitchFamily="34" charset="0"/>
              </a:endParaRPr>
            </a:p>
          </p:txBody>
        </p:sp>
      </p:grpSp>
      <p:grpSp>
        <p:nvGrpSpPr>
          <p:cNvPr id="9" name="Group 8">
            <a:extLst>
              <a:ext uri="{FF2B5EF4-FFF2-40B4-BE49-F238E27FC236}">
                <a16:creationId xmlns:a16="http://schemas.microsoft.com/office/drawing/2014/main" id="{9EC17B12-342A-455D-8B38-B0C3BE2B1307}"/>
              </a:ext>
            </a:extLst>
          </p:cNvPr>
          <p:cNvGrpSpPr/>
          <p:nvPr/>
        </p:nvGrpSpPr>
        <p:grpSpPr>
          <a:xfrm>
            <a:off x="5167835" y="3241947"/>
            <a:ext cx="2985994" cy="1338773"/>
            <a:chOff x="5011970" y="2759613"/>
            <a:chExt cx="2985994" cy="1338773"/>
          </a:xfrm>
        </p:grpSpPr>
        <p:sp>
          <p:nvSpPr>
            <p:cNvPr id="6" name="Oval 5">
              <a:extLst>
                <a:ext uri="{FF2B5EF4-FFF2-40B4-BE49-F238E27FC236}">
                  <a16:creationId xmlns:a16="http://schemas.microsoft.com/office/drawing/2014/main" id="{F59311C1-9E15-4299-9532-BA666EC86988}"/>
                </a:ext>
              </a:extLst>
            </p:cNvPr>
            <p:cNvSpPr/>
            <p:nvPr/>
          </p:nvSpPr>
          <p:spPr>
            <a:xfrm>
              <a:off x="6659191" y="2759613"/>
              <a:ext cx="1338773" cy="133877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latin typeface="Century Gothic" panose="020B0502020202020204" pitchFamily="34" charset="0"/>
                </a:rPr>
                <a:t>4</a:t>
              </a:r>
            </a:p>
          </p:txBody>
        </p:sp>
        <p:sp>
          <p:nvSpPr>
            <p:cNvPr id="7" name="Isosceles Triangle 6">
              <a:extLst>
                <a:ext uri="{FF2B5EF4-FFF2-40B4-BE49-F238E27FC236}">
                  <a16:creationId xmlns:a16="http://schemas.microsoft.com/office/drawing/2014/main" id="{24104F3A-43C8-4EE7-94AB-DDB54A03CABB}"/>
                </a:ext>
              </a:extLst>
            </p:cNvPr>
            <p:cNvSpPr/>
            <p:nvPr/>
          </p:nvSpPr>
          <p:spPr>
            <a:xfrm>
              <a:off x="5011970" y="2759613"/>
              <a:ext cx="1552976" cy="1338773"/>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2E2F813F-7013-48EE-8BB5-7D53DB657F36}"/>
              </a:ext>
            </a:extLst>
          </p:cNvPr>
          <p:cNvSpPr txBox="1"/>
          <p:nvPr/>
        </p:nvSpPr>
        <p:spPr>
          <a:xfrm>
            <a:off x="4266518" y="3188057"/>
            <a:ext cx="861133" cy="1446550"/>
          </a:xfrm>
          <a:prstGeom prst="rect">
            <a:avLst/>
          </a:prstGeom>
          <a:noFill/>
        </p:spPr>
        <p:txBody>
          <a:bodyPr wrap="none" rtlCol="0">
            <a:spAutoFit/>
          </a:bodyPr>
          <a:lstStyle/>
          <a:p>
            <a:r>
              <a:rPr lang="en-GB" sz="8800" b="1" dirty="0">
                <a:latin typeface="Century Gothic" panose="020B0502020202020204" pitchFamily="34" charset="0"/>
              </a:rPr>
              <a:t>&gt;</a:t>
            </a:r>
          </a:p>
        </p:txBody>
      </p:sp>
      <p:grpSp>
        <p:nvGrpSpPr>
          <p:cNvPr id="14" name="Group 13">
            <a:extLst>
              <a:ext uri="{FF2B5EF4-FFF2-40B4-BE49-F238E27FC236}">
                <a16:creationId xmlns:a16="http://schemas.microsoft.com/office/drawing/2014/main" id="{31FF9711-B06A-48FE-AFC7-E0C3A8F5FD28}"/>
              </a:ext>
            </a:extLst>
          </p:cNvPr>
          <p:cNvGrpSpPr/>
          <p:nvPr/>
        </p:nvGrpSpPr>
        <p:grpSpPr>
          <a:xfrm>
            <a:off x="59531" y="6454317"/>
            <a:ext cx="1238534" cy="403683"/>
            <a:chOff x="68077" y="6454317"/>
            <a:chExt cx="1238534" cy="403683"/>
          </a:xfrm>
        </p:grpSpPr>
        <p:sp>
          <p:nvSpPr>
            <p:cNvPr id="15" name="TextBox 8">
              <a:extLst>
                <a:ext uri="{FF2B5EF4-FFF2-40B4-BE49-F238E27FC236}">
                  <a16:creationId xmlns:a16="http://schemas.microsoft.com/office/drawing/2014/main" id="{7E9B77D3-8BAF-4F21-B3B4-EF4B8E367B8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0B8A13FB-AD2A-4C81-B014-4EF2FD005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16953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The green square equals 6.</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The blue circle equals 4.</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marL="88900"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What could the orange triangle equal to make the statement true?</a:t>
            </a: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The orange triangle could equal 5, 4, 3, 2 or 1.</a:t>
            </a: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10" name="Group 9">
            <a:extLst>
              <a:ext uri="{FF2B5EF4-FFF2-40B4-BE49-F238E27FC236}">
                <a16:creationId xmlns:a16="http://schemas.microsoft.com/office/drawing/2014/main" id="{FA742CE5-7359-438C-8E2F-DF57AF4451F4}"/>
              </a:ext>
            </a:extLst>
          </p:cNvPr>
          <p:cNvGrpSpPr/>
          <p:nvPr/>
        </p:nvGrpSpPr>
        <p:grpSpPr>
          <a:xfrm>
            <a:off x="1010953" y="3241946"/>
            <a:ext cx="3042324" cy="1345864"/>
            <a:chOff x="1146036" y="2759612"/>
            <a:chExt cx="3042324" cy="1345864"/>
          </a:xfrm>
        </p:grpSpPr>
        <p:sp>
          <p:nvSpPr>
            <p:cNvPr id="4" name="Isosceles Triangle 3">
              <a:extLst>
                <a:ext uri="{FF2B5EF4-FFF2-40B4-BE49-F238E27FC236}">
                  <a16:creationId xmlns:a16="http://schemas.microsoft.com/office/drawing/2014/main" id="{1CD6D175-B3DB-490C-8B91-64EE125C9549}"/>
                </a:ext>
              </a:extLst>
            </p:cNvPr>
            <p:cNvSpPr/>
            <p:nvPr/>
          </p:nvSpPr>
          <p:spPr>
            <a:xfrm>
              <a:off x="2635384" y="2766703"/>
              <a:ext cx="1552976" cy="1338773"/>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138693B-7268-4930-8FE2-CDF16FC34BA9}"/>
                </a:ext>
              </a:extLst>
            </p:cNvPr>
            <p:cNvSpPr/>
            <p:nvPr/>
          </p:nvSpPr>
          <p:spPr>
            <a:xfrm>
              <a:off x="1146036" y="2759612"/>
              <a:ext cx="1338773" cy="133877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latin typeface="Century Gothic" panose="020B0502020202020204" pitchFamily="34" charset="0"/>
                </a:rPr>
                <a:t>6</a:t>
              </a:r>
              <a:endParaRPr lang="en-GB" b="1" dirty="0">
                <a:latin typeface="Century Gothic" panose="020B0502020202020204" pitchFamily="34" charset="0"/>
              </a:endParaRPr>
            </a:p>
          </p:txBody>
        </p:sp>
      </p:grpSp>
      <p:grpSp>
        <p:nvGrpSpPr>
          <p:cNvPr id="9" name="Group 8">
            <a:extLst>
              <a:ext uri="{FF2B5EF4-FFF2-40B4-BE49-F238E27FC236}">
                <a16:creationId xmlns:a16="http://schemas.microsoft.com/office/drawing/2014/main" id="{9EC17B12-342A-455D-8B38-B0C3BE2B1307}"/>
              </a:ext>
            </a:extLst>
          </p:cNvPr>
          <p:cNvGrpSpPr/>
          <p:nvPr/>
        </p:nvGrpSpPr>
        <p:grpSpPr>
          <a:xfrm>
            <a:off x="5167835" y="3241947"/>
            <a:ext cx="2985994" cy="1338773"/>
            <a:chOff x="5011970" y="2759613"/>
            <a:chExt cx="2985994" cy="1338773"/>
          </a:xfrm>
        </p:grpSpPr>
        <p:sp>
          <p:nvSpPr>
            <p:cNvPr id="6" name="Oval 5">
              <a:extLst>
                <a:ext uri="{FF2B5EF4-FFF2-40B4-BE49-F238E27FC236}">
                  <a16:creationId xmlns:a16="http://schemas.microsoft.com/office/drawing/2014/main" id="{F59311C1-9E15-4299-9532-BA666EC86988}"/>
                </a:ext>
              </a:extLst>
            </p:cNvPr>
            <p:cNvSpPr/>
            <p:nvPr/>
          </p:nvSpPr>
          <p:spPr>
            <a:xfrm>
              <a:off x="6659191" y="2759613"/>
              <a:ext cx="1338773" cy="133877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latin typeface="Century Gothic" panose="020B0502020202020204" pitchFamily="34" charset="0"/>
                </a:rPr>
                <a:t>4</a:t>
              </a:r>
            </a:p>
          </p:txBody>
        </p:sp>
        <p:sp>
          <p:nvSpPr>
            <p:cNvPr id="7" name="Isosceles Triangle 6">
              <a:extLst>
                <a:ext uri="{FF2B5EF4-FFF2-40B4-BE49-F238E27FC236}">
                  <a16:creationId xmlns:a16="http://schemas.microsoft.com/office/drawing/2014/main" id="{24104F3A-43C8-4EE7-94AB-DDB54A03CABB}"/>
                </a:ext>
              </a:extLst>
            </p:cNvPr>
            <p:cNvSpPr/>
            <p:nvPr/>
          </p:nvSpPr>
          <p:spPr>
            <a:xfrm>
              <a:off x="5011970" y="2759613"/>
              <a:ext cx="1552976" cy="1338773"/>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2E2F813F-7013-48EE-8BB5-7D53DB657F36}"/>
              </a:ext>
            </a:extLst>
          </p:cNvPr>
          <p:cNvSpPr txBox="1"/>
          <p:nvPr/>
        </p:nvSpPr>
        <p:spPr>
          <a:xfrm>
            <a:off x="4266518" y="3188057"/>
            <a:ext cx="861133" cy="1446550"/>
          </a:xfrm>
          <a:prstGeom prst="rect">
            <a:avLst/>
          </a:prstGeom>
          <a:noFill/>
        </p:spPr>
        <p:txBody>
          <a:bodyPr wrap="none" rtlCol="0">
            <a:spAutoFit/>
          </a:bodyPr>
          <a:lstStyle/>
          <a:p>
            <a:r>
              <a:rPr lang="en-GB" sz="8800" b="1" dirty="0">
                <a:latin typeface="Century Gothic" panose="020B0502020202020204" pitchFamily="34" charset="0"/>
              </a:rPr>
              <a:t>&gt;</a:t>
            </a:r>
          </a:p>
        </p:txBody>
      </p:sp>
      <p:grpSp>
        <p:nvGrpSpPr>
          <p:cNvPr id="14" name="Group 13">
            <a:extLst>
              <a:ext uri="{FF2B5EF4-FFF2-40B4-BE49-F238E27FC236}">
                <a16:creationId xmlns:a16="http://schemas.microsoft.com/office/drawing/2014/main" id="{02CC83A7-301D-4F85-8684-444518AC734F}"/>
              </a:ext>
            </a:extLst>
          </p:cNvPr>
          <p:cNvGrpSpPr/>
          <p:nvPr/>
        </p:nvGrpSpPr>
        <p:grpSpPr>
          <a:xfrm>
            <a:off x="59531" y="6454317"/>
            <a:ext cx="1238534" cy="403683"/>
            <a:chOff x="68077" y="6454317"/>
            <a:chExt cx="1238534" cy="403683"/>
          </a:xfrm>
        </p:grpSpPr>
        <p:sp>
          <p:nvSpPr>
            <p:cNvPr id="15" name="TextBox 8">
              <a:extLst>
                <a:ext uri="{FF2B5EF4-FFF2-40B4-BE49-F238E27FC236}">
                  <a16:creationId xmlns:a16="http://schemas.microsoft.com/office/drawing/2014/main" id="{A3C86E9F-9A07-45A8-93AC-3FBBD75D0D6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30CC4701-5B77-41E5-A0AC-36B9B9A969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14653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biggest number.</a:t>
            </a:r>
          </a:p>
          <a:p>
            <a:pPr algn="ctr"/>
            <a:endParaRPr lang="en-GB" sz="1600" b="1" u="sng" dirty="0">
              <a:solidFill>
                <a:schemeClr val="bg2">
                  <a:lumMod val="50000"/>
                </a:schemeClr>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03FC2D87-1699-4FE9-A810-3DB91D9BA96F}"/>
              </a:ext>
            </a:extLst>
          </p:cNvPr>
          <p:cNvSpPr/>
          <p:nvPr/>
        </p:nvSpPr>
        <p:spPr>
          <a:xfrm>
            <a:off x="1343651" y="2210004"/>
            <a:ext cx="1440000" cy="180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67</a:t>
            </a:r>
          </a:p>
        </p:txBody>
      </p:sp>
      <p:sp>
        <p:nvSpPr>
          <p:cNvPr id="9" name="Rectangle: Rounded Corners 8">
            <a:extLst>
              <a:ext uri="{FF2B5EF4-FFF2-40B4-BE49-F238E27FC236}">
                <a16:creationId xmlns:a16="http://schemas.microsoft.com/office/drawing/2014/main" id="{7965B51C-7C51-460C-90F9-6101F62D912F}"/>
              </a:ext>
            </a:extLst>
          </p:cNvPr>
          <p:cNvSpPr/>
          <p:nvPr/>
        </p:nvSpPr>
        <p:spPr>
          <a:xfrm>
            <a:off x="3852000" y="2203277"/>
            <a:ext cx="1440000" cy="180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87</a:t>
            </a:r>
          </a:p>
        </p:txBody>
      </p:sp>
      <p:sp>
        <p:nvSpPr>
          <p:cNvPr id="10" name="Rectangle: Rounded Corners 9">
            <a:extLst>
              <a:ext uri="{FF2B5EF4-FFF2-40B4-BE49-F238E27FC236}">
                <a16:creationId xmlns:a16="http://schemas.microsoft.com/office/drawing/2014/main" id="{0AD45EC0-4289-4DC4-AF32-1E2C16236745}"/>
              </a:ext>
            </a:extLst>
          </p:cNvPr>
          <p:cNvSpPr/>
          <p:nvPr/>
        </p:nvSpPr>
        <p:spPr>
          <a:xfrm>
            <a:off x="6360348" y="2210004"/>
            <a:ext cx="1440000" cy="180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76</a:t>
            </a:r>
          </a:p>
        </p:txBody>
      </p:sp>
      <p:grpSp>
        <p:nvGrpSpPr>
          <p:cNvPr id="11" name="Group 10">
            <a:extLst>
              <a:ext uri="{FF2B5EF4-FFF2-40B4-BE49-F238E27FC236}">
                <a16:creationId xmlns:a16="http://schemas.microsoft.com/office/drawing/2014/main" id="{7D454394-ADAD-45CA-8AB2-4F3487EDE174}"/>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667F32A5-831B-448A-A67F-5BBB5A37093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049E8565-0DC5-4AD1-9882-E82F9A6E5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biggest number.</a:t>
            </a:r>
          </a:p>
          <a:p>
            <a:pPr algn="ctr"/>
            <a:endParaRPr lang="en-GB" sz="1600" b="1" u="sng" dirty="0">
              <a:solidFill>
                <a:schemeClr val="bg2">
                  <a:lumMod val="50000"/>
                </a:schemeClr>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03FC2D87-1699-4FE9-A810-3DB91D9BA96F}"/>
              </a:ext>
            </a:extLst>
          </p:cNvPr>
          <p:cNvSpPr/>
          <p:nvPr/>
        </p:nvSpPr>
        <p:spPr>
          <a:xfrm>
            <a:off x="1343651" y="2210004"/>
            <a:ext cx="1440000" cy="1800000"/>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lumMod val="50000"/>
                  </a:schemeClr>
                </a:solidFill>
                <a:latin typeface="Century Gothic" panose="020B0502020202020204" pitchFamily="34" charset="0"/>
              </a:rPr>
              <a:t>67</a:t>
            </a:r>
          </a:p>
        </p:txBody>
      </p:sp>
      <p:sp>
        <p:nvSpPr>
          <p:cNvPr id="9" name="Rectangle: Rounded Corners 8">
            <a:extLst>
              <a:ext uri="{FF2B5EF4-FFF2-40B4-BE49-F238E27FC236}">
                <a16:creationId xmlns:a16="http://schemas.microsoft.com/office/drawing/2014/main" id="{7965B51C-7C51-460C-90F9-6101F62D912F}"/>
              </a:ext>
            </a:extLst>
          </p:cNvPr>
          <p:cNvSpPr/>
          <p:nvPr/>
        </p:nvSpPr>
        <p:spPr>
          <a:xfrm>
            <a:off x="3852000" y="2203277"/>
            <a:ext cx="1440000" cy="18000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87</a:t>
            </a:r>
          </a:p>
        </p:txBody>
      </p:sp>
      <p:sp>
        <p:nvSpPr>
          <p:cNvPr id="10" name="Rectangle: Rounded Corners 9">
            <a:extLst>
              <a:ext uri="{FF2B5EF4-FFF2-40B4-BE49-F238E27FC236}">
                <a16:creationId xmlns:a16="http://schemas.microsoft.com/office/drawing/2014/main" id="{0AD45EC0-4289-4DC4-AF32-1E2C16236745}"/>
              </a:ext>
            </a:extLst>
          </p:cNvPr>
          <p:cNvSpPr/>
          <p:nvPr/>
        </p:nvSpPr>
        <p:spPr>
          <a:xfrm>
            <a:off x="6360348" y="2210004"/>
            <a:ext cx="1440000" cy="1800000"/>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lumMod val="50000"/>
                  </a:schemeClr>
                </a:solidFill>
                <a:latin typeface="Century Gothic" panose="020B0502020202020204" pitchFamily="34" charset="0"/>
              </a:rPr>
              <a:t>76</a:t>
            </a:r>
          </a:p>
        </p:txBody>
      </p:sp>
      <p:sp>
        <p:nvSpPr>
          <p:cNvPr id="11" name="Oval 10">
            <a:extLst>
              <a:ext uri="{FF2B5EF4-FFF2-40B4-BE49-F238E27FC236}">
                <a16:creationId xmlns:a16="http://schemas.microsoft.com/office/drawing/2014/main" id="{8A62B857-0445-4E5B-B395-BDB0DF4A049D}"/>
              </a:ext>
            </a:extLst>
          </p:cNvPr>
          <p:cNvSpPr/>
          <p:nvPr/>
        </p:nvSpPr>
        <p:spPr>
          <a:xfrm>
            <a:off x="3362036" y="1745673"/>
            <a:ext cx="2438400" cy="27154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2BC5451A-B726-408C-B2AB-53046EA8E0BB}"/>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3F91CC1B-C4D9-4BCD-B7A9-11C5BEF48A5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id="{CDCECF20-2A6F-419E-98BF-FBE4AF7FF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07014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Compare the numbers using &lt;, &gt; and =.</a:t>
            </a:r>
          </a:p>
        </p:txBody>
      </p:sp>
      <p:graphicFrame>
        <p:nvGraphicFramePr>
          <p:cNvPr id="7" name="Table 6">
            <a:extLst>
              <a:ext uri="{FF2B5EF4-FFF2-40B4-BE49-F238E27FC236}">
                <a16:creationId xmlns:a16="http://schemas.microsoft.com/office/drawing/2014/main" id="{BD4596B4-F14F-4DC8-BEF6-14A137360246}"/>
              </a:ext>
            </a:extLst>
          </p:cNvPr>
          <p:cNvGraphicFramePr>
            <a:graphicFrameLocks noGrp="1"/>
          </p:cNvGraphicFramePr>
          <p:nvPr>
            <p:extLst>
              <p:ext uri="{D42A27DB-BD31-4B8C-83A1-F6EECF244321}">
                <p14:modId xmlns:p14="http://schemas.microsoft.com/office/powerpoint/2010/main" val="2452603582"/>
              </p:ext>
            </p:extLst>
          </p:nvPr>
        </p:nvGraphicFramePr>
        <p:xfrm>
          <a:off x="1872000" y="2179782"/>
          <a:ext cx="5400000" cy="1249218"/>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09908842"/>
                    </a:ext>
                  </a:extLst>
                </a:gridCol>
                <a:gridCol w="1800000">
                  <a:extLst>
                    <a:ext uri="{9D8B030D-6E8A-4147-A177-3AD203B41FA5}">
                      <a16:colId xmlns:a16="http://schemas.microsoft.com/office/drawing/2014/main" val="1592176678"/>
                    </a:ext>
                  </a:extLst>
                </a:gridCol>
                <a:gridCol w="1800000">
                  <a:extLst>
                    <a:ext uri="{9D8B030D-6E8A-4147-A177-3AD203B41FA5}">
                      <a16:colId xmlns:a16="http://schemas.microsoft.com/office/drawing/2014/main" val="3664962449"/>
                    </a:ext>
                  </a:extLst>
                </a:gridCol>
              </a:tblGrid>
              <a:tr h="1249218">
                <a:tc>
                  <a:txBody>
                    <a:bodyPr/>
                    <a:lstStyle/>
                    <a:p>
                      <a:pPr algn="ctr"/>
                      <a:r>
                        <a:rPr lang="en-GB" sz="4000" dirty="0">
                          <a:solidFill>
                            <a:schemeClr val="tx1"/>
                          </a:solidFill>
                          <a:latin typeface="Century Gothic" panose="020B0502020202020204" pitchFamily="34" charset="0"/>
                        </a:rPr>
                        <a:t>59</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endParaRPr lang="en-GB" sz="4000" dirty="0">
                        <a:solidFill>
                          <a:schemeClr val="tx1"/>
                        </a:solidFill>
                        <a:latin typeface="Century Gothic" panose="020B0502020202020204" pitchFamily="34" charset="0"/>
                      </a:endParaRP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GB" sz="4000" dirty="0">
                          <a:solidFill>
                            <a:schemeClr val="tx1"/>
                          </a:solidFill>
                          <a:latin typeface="Century Gothic" panose="020B0502020202020204" pitchFamily="34" charset="0"/>
                        </a:rPr>
                        <a:t>53</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grpSp>
        <p:nvGrpSpPr>
          <p:cNvPr id="9" name="Group 8">
            <a:extLst>
              <a:ext uri="{FF2B5EF4-FFF2-40B4-BE49-F238E27FC236}">
                <a16:creationId xmlns:a16="http://schemas.microsoft.com/office/drawing/2014/main" id="{BF905915-561B-4D48-832F-4B603019C6EE}"/>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6C9879C4-1C80-42C9-A056-D813BE7FF19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B1AFA393-AAB7-4567-86EB-E47390C5A9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Compare the numbers using &lt;, &gt; and =.</a:t>
            </a:r>
          </a:p>
        </p:txBody>
      </p:sp>
      <p:graphicFrame>
        <p:nvGraphicFramePr>
          <p:cNvPr id="7" name="Table 6">
            <a:extLst>
              <a:ext uri="{FF2B5EF4-FFF2-40B4-BE49-F238E27FC236}">
                <a16:creationId xmlns:a16="http://schemas.microsoft.com/office/drawing/2014/main" id="{BD4596B4-F14F-4DC8-BEF6-14A137360246}"/>
              </a:ext>
            </a:extLst>
          </p:cNvPr>
          <p:cNvGraphicFramePr>
            <a:graphicFrameLocks noGrp="1"/>
          </p:cNvGraphicFramePr>
          <p:nvPr>
            <p:extLst>
              <p:ext uri="{D42A27DB-BD31-4B8C-83A1-F6EECF244321}">
                <p14:modId xmlns:p14="http://schemas.microsoft.com/office/powerpoint/2010/main" val="901607832"/>
              </p:ext>
            </p:extLst>
          </p:nvPr>
        </p:nvGraphicFramePr>
        <p:xfrm>
          <a:off x="1872000" y="2179782"/>
          <a:ext cx="5400000" cy="1249218"/>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09908842"/>
                    </a:ext>
                  </a:extLst>
                </a:gridCol>
                <a:gridCol w="1800000">
                  <a:extLst>
                    <a:ext uri="{9D8B030D-6E8A-4147-A177-3AD203B41FA5}">
                      <a16:colId xmlns:a16="http://schemas.microsoft.com/office/drawing/2014/main" val="1592176678"/>
                    </a:ext>
                  </a:extLst>
                </a:gridCol>
                <a:gridCol w="1800000">
                  <a:extLst>
                    <a:ext uri="{9D8B030D-6E8A-4147-A177-3AD203B41FA5}">
                      <a16:colId xmlns:a16="http://schemas.microsoft.com/office/drawing/2014/main" val="3664962449"/>
                    </a:ext>
                  </a:extLst>
                </a:gridCol>
              </a:tblGrid>
              <a:tr h="1249218">
                <a:tc>
                  <a:txBody>
                    <a:bodyPr/>
                    <a:lstStyle/>
                    <a:p>
                      <a:pPr algn="ctr"/>
                      <a:r>
                        <a:rPr lang="en-GB" sz="4000" dirty="0">
                          <a:solidFill>
                            <a:schemeClr val="tx1"/>
                          </a:solidFill>
                          <a:latin typeface="Century Gothic" panose="020B0502020202020204" pitchFamily="34" charset="0"/>
                        </a:rPr>
                        <a:t>59</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GB" sz="6000" dirty="0">
                          <a:solidFill>
                            <a:srgbClr val="FF0000"/>
                          </a:solidFill>
                          <a:latin typeface="Century Gothic" panose="020B0502020202020204" pitchFamily="34" charset="0"/>
                        </a:rPr>
                        <a:t>&gt;</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GB" sz="4000" dirty="0">
                          <a:solidFill>
                            <a:schemeClr val="tx1"/>
                          </a:solidFill>
                          <a:latin typeface="Century Gothic" panose="020B0502020202020204" pitchFamily="34" charset="0"/>
                        </a:rPr>
                        <a:t>53</a:t>
                      </a:r>
                    </a:p>
                  </a:txBody>
                  <a:tcPr marL="46923" marR="46923" marT="41564" marB="41564"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49812"/>
                  </a:ext>
                </a:extLst>
              </a:tr>
            </a:tbl>
          </a:graphicData>
        </a:graphic>
      </p:graphicFrame>
      <p:grpSp>
        <p:nvGrpSpPr>
          <p:cNvPr id="9" name="Group 8">
            <a:extLst>
              <a:ext uri="{FF2B5EF4-FFF2-40B4-BE49-F238E27FC236}">
                <a16:creationId xmlns:a16="http://schemas.microsoft.com/office/drawing/2014/main" id="{1C172433-9336-4FA3-8EE0-AF7DDA220DAF}"/>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15062C04-0340-4D9A-A1FE-3F778937B6A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4F1EE773-66CC-413A-82E5-4AAA9309E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452382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office/infopath/2007/PartnerControls"/>
    <ds:schemaRef ds:uri="86144f90-c7b6-48d0-aae5-f5e9e48cc3df"/>
    <ds:schemaRef ds:uri="http://purl.org/dc/terms/"/>
    <ds:schemaRef ds:uri="http://schemas.microsoft.com/office/2006/documentManagement/types"/>
    <ds:schemaRef ds:uri="http://schemas.openxmlformats.org/package/2006/metadata/core-properties"/>
    <ds:schemaRef ds:uri="0f0ae0ff-29c4-4766-b250-c1a9bee8d430"/>
    <ds:schemaRef ds:uri="http://schemas.microsoft.com/sharepoint/v3"/>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B0F46A5-A2C2-47FE-9EA1-C741227A9A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939</TotalTime>
  <Words>677</Words>
  <Application>Microsoft Office PowerPoint</Application>
  <PresentationFormat>On-screen Show (4:3)</PresentationFormat>
  <Paragraphs>331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57</cp:revision>
  <dcterms:created xsi:type="dcterms:W3CDTF">2018-03-17T10:08:43Z</dcterms:created>
  <dcterms:modified xsi:type="dcterms:W3CDTF">2019-04-15T14:23:17Z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