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62" r:id="rId12"/>
    <p:sldId id="266" r:id="rId13"/>
    <p:sldId id="271" r:id="rId14"/>
    <p:sldId id="272" r:id="rId15"/>
    <p:sldId id="273" r:id="rId16"/>
    <p:sldId id="263" r:id="rId17"/>
    <p:sldId id="267" r:id="rId18"/>
    <p:sldId id="274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6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318F-1932-4342-B5DA-0F5947C9894C}" type="datetimeFigureOut">
              <a:rPr lang="en-US" smtClean="0"/>
              <a:t>16/06/20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F074-CC4C-4C4F-84D6-16656013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061"/>
            <a:ext cx="7772400" cy="1470025"/>
          </a:xfrm>
        </p:spPr>
        <p:txBody>
          <a:bodyPr/>
          <a:lstStyle/>
          <a:p>
            <a:r>
              <a:rPr lang="en-US" u="sng" dirty="0" smtClean="0"/>
              <a:t>English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738" y="1346358"/>
            <a:ext cx="8102803" cy="51062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week will have a set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Big Write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Tues/Weds/Thurs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Phonics and sentence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Friday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Editing Monday’s Big Write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Use the Big Write slides to give you ideas for your story. If you have already written a story for the chosen picture just select another one! Remember adults shouldn't</a:t>
            </a:r>
            <a:r>
              <a:rPr lang="mr-IN" dirty="0" smtClean="0">
                <a:solidFill>
                  <a:schemeClr val="tx1"/>
                </a:solidFill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t help you with your Big Write when you first write it. Don’t forget to dot your page first!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 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using the suffix </a:t>
            </a:r>
            <a:r>
              <a:rPr lang="en-US" b="1" i="1" dirty="0" err="1" smtClean="0"/>
              <a:t>ful</a:t>
            </a:r>
            <a:r>
              <a:rPr lang="en-US" b="1" i="1" dirty="0" smtClean="0"/>
              <a:t>.</a:t>
            </a:r>
            <a:r>
              <a:rPr lang="en-US" i="1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ee how many words you can think of that end with </a:t>
            </a:r>
            <a:r>
              <a:rPr lang="en-US" b="1" i="1" dirty="0" smtClean="0"/>
              <a:t> </a:t>
            </a:r>
            <a:r>
              <a:rPr lang="en-US" b="1" i="1" dirty="0" err="1" smtClean="0"/>
              <a:t>ful</a:t>
            </a:r>
            <a:r>
              <a:rPr lang="en-US" b="1" i="1" dirty="0" smtClean="0"/>
              <a:t>         </a:t>
            </a:r>
            <a:r>
              <a:rPr lang="en-US" dirty="0" smtClean="0"/>
              <a:t>e.g. hurtful</a:t>
            </a:r>
          </a:p>
          <a:p>
            <a:r>
              <a:rPr lang="en-US" dirty="0" smtClean="0"/>
              <a:t>Use your words in sentences. See if you can write 10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can’t think of 10 different </a:t>
            </a:r>
            <a:r>
              <a:rPr lang="en-US" dirty="0" err="1" smtClean="0"/>
              <a:t>ful</a:t>
            </a:r>
            <a:r>
              <a:rPr lang="en-US" dirty="0" smtClean="0"/>
              <a:t> words you can use a word again and write a different sentence about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9436" y="6043598"/>
            <a:ext cx="4930368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Remember: A suffix is a set of letters we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add onto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 a word to change its meaning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9" y="274638"/>
            <a:ext cx="8839343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Friday 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July </a:t>
            </a:r>
            <a:r>
              <a:rPr lang="mr-IN" u="sng" dirty="0" smtClean="0"/>
              <a:t>–</a:t>
            </a:r>
            <a:r>
              <a:rPr lang="en-US" u="sng" dirty="0" smtClean="0"/>
              <a:t> Big Write Editing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1171174"/>
            <a:ext cx="8702033" cy="10769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Turn back to Monday’s Big Write where you designed the perfect playground. It’s time to edit!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104"/>
            <a:ext cx="8839343" cy="43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 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 </a:t>
            </a:r>
            <a:r>
              <a:rPr lang="mr-IN" u="sng" dirty="0" smtClean="0"/>
              <a:t>–</a:t>
            </a:r>
            <a:r>
              <a:rPr lang="en-US" u="sng" dirty="0" smtClean="0"/>
              <a:t> Big Write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01355" y="1417638"/>
            <a:ext cx="3342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3366FF"/>
                </a:solidFill>
              </a:rPr>
              <a:t>Things to Remember: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capital </a:t>
            </a:r>
            <a:r>
              <a:rPr lang="en-US" sz="2400" dirty="0">
                <a:solidFill>
                  <a:srgbClr val="FF0000"/>
                </a:solidFill>
              </a:rPr>
              <a:t>letters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full stops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commas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</a:rPr>
              <a:t>' ! " "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adjectives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adverbs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conjunctions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tricky </a:t>
            </a:r>
            <a:r>
              <a:rPr lang="en-US" sz="2400" dirty="0" smtClean="0">
                <a:solidFill>
                  <a:srgbClr val="FF0000"/>
                </a:solidFill>
              </a:rPr>
              <a:t>words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REMEMBER TO CHECK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spellings, punctuation, </a:t>
            </a:r>
            <a:r>
              <a:rPr lang="en-US" sz="2400" dirty="0" smtClean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FF0000"/>
                </a:solidFill>
              </a:rPr>
              <a:t>it make sense? </a:t>
            </a:r>
          </a:p>
          <a:p>
            <a:endParaRPr lang="en-US" sz="2400" dirty="0"/>
          </a:p>
        </p:txBody>
      </p:sp>
      <p:pic>
        <p:nvPicPr>
          <p:cNvPr id="6" name="Picture 2" descr="Visual Writing Prompt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5" y="1520401"/>
            <a:ext cx="5472112" cy="50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41702" y="2224969"/>
            <a:ext cx="1906431" cy="376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You get given a set of magical </a:t>
            </a:r>
            <a:r>
              <a:rPr lang="en-GB" sz="2400" dirty="0" smtClean="0">
                <a:solidFill>
                  <a:schemeClr val="bg1"/>
                </a:solidFill>
              </a:rPr>
              <a:t>chalk and go on an adventure. </a:t>
            </a:r>
            <a:r>
              <a:rPr lang="en-GB" sz="2400" dirty="0">
                <a:solidFill>
                  <a:schemeClr val="bg1"/>
                </a:solidFill>
              </a:rPr>
              <a:t>Anything you draw comes to life. What happens with your chalk?</a:t>
            </a:r>
          </a:p>
        </p:txBody>
      </p:sp>
    </p:spTree>
    <p:extLst>
      <p:ext uri="{BB962C8B-B14F-4D97-AF65-F5344CB8AC3E}">
        <p14:creationId xmlns:p14="http://schemas.microsoft.com/office/powerpoint/2010/main" val="117215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 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503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en-US" dirty="0" smtClean="0"/>
              <a:t>- How many words can you think of using the </a:t>
            </a:r>
            <a:r>
              <a:rPr lang="en-US" b="1" i="1" dirty="0" err="1" smtClean="0">
                <a:solidFill>
                  <a:srgbClr val="008000"/>
                </a:solidFill>
              </a:rPr>
              <a:t>ue</a:t>
            </a:r>
            <a:r>
              <a:rPr lang="en-US" b="1" i="1" dirty="0" smtClean="0"/>
              <a:t> </a:t>
            </a:r>
            <a:r>
              <a:rPr lang="en-US" dirty="0" smtClean="0"/>
              <a:t>sound</a:t>
            </a:r>
          </a:p>
          <a:p>
            <a:r>
              <a:rPr lang="en-US" dirty="0" smtClean="0"/>
              <a:t>Next use these words and write a sentence for each one. Write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 least </a:t>
            </a:r>
            <a:r>
              <a:rPr lang="en-US" dirty="0"/>
              <a:t>6</a:t>
            </a:r>
            <a:r>
              <a:rPr lang="en-US" dirty="0" smtClean="0"/>
              <a:t> sentences</a:t>
            </a:r>
          </a:p>
          <a:p>
            <a:r>
              <a:rPr lang="en-US" dirty="0" smtClean="0"/>
              <a:t>Now write a short story, it could be a silly story, using all of your </a:t>
            </a:r>
            <a:r>
              <a:rPr lang="en-US" b="1" i="1" dirty="0" err="1" smtClean="0">
                <a:solidFill>
                  <a:srgbClr val="008000"/>
                </a:solidFill>
              </a:rPr>
              <a:t>ue</a:t>
            </a:r>
            <a:r>
              <a:rPr lang="en-US" dirty="0" smtClean="0"/>
              <a:t> words!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305300"/>
            <a:ext cx="1600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1" y="34383"/>
            <a:ext cx="8229600" cy="1143000"/>
          </a:xfrm>
        </p:spPr>
        <p:txBody>
          <a:bodyPr/>
          <a:lstStyle/>
          <a:p>
            <a:r>
              <a:rPr lang="en-US" u="sng" dirty="0" smtClean="0"/>
              <a:t>Wednesday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5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see how many adverbs you can think of. Remember an adverb describes the verb  e.g. loudly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Now use those words in sentences. Think of some exciting things to do.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Write a short paragraph using all of your adverbs. See if you can use some of them twice!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23" y="4797708"/>
            <a:ext cx="1282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9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 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using the suffix </a:t>
            </a:r>
            <a:r>
              <a:rPr lang="en-US" b="1" i="1" dirty="0" smtClean="0"/>
              <a:t>ness.</a:t>
            </a:r>
            <a:r>
              <a:rPr lang="en-US" i="1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ee how many words you can think of that end with </a:t>
            </a:r>
            <a:r>
              <a:rPr lang="en-US" b="1" i="1" dirty="0" smtClean="0"/>
              <a:t> ness         </a:t>
            </a:r>
            <a:r>
              <a:rPr lang="en-US" dirty="0" smtClean="0"/>
              <a:t>e.g. sadness</a:t>
            </a:r>
          </a:p>
          <a:p>
            <a:r>
              <a:rPr lang="en-US" dirty="0" smtClean="0"/>
              <a:t>Use your words in sentences. See if you can write 10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can’t think of 10 different ness words you can use a word again and write a different sentence about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9436" y="6043598"/>
            <a:ext cx="4930368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Remember: A suffix is a set of letters we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add onto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 a word to change its meaning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2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9" y="274638"/>
            <a:ext cx="8839343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Friday 10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</a:t>
            </a:r>
            <a:r>
              <a:rPr lang="mr-IN" u="sng" dirty="0" smtClean="0"/>
              <a:t>–</a:t>
            </a:r>
            <a:r>
              <a:rPr lang="en-US" u="sng" dirty="0" smtClean="0"/>
              <a:t> Big Write Editing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1171174"/>
            <a:ext cx="8702033" cy="1076930"/>
          </a:xfrm>
        </p:spPr>
        <p:txBody>
          <a:bodyPr>
            <a:normAutofit/>
          </a:bodyPr>
          <a:lstStyle/>
          <a:p>
            <a:r>
              <a:rPr lang="en-US" dirty="0" smtClean="0"/>
              <a:t>Turn back to Monday’s Big Write about your magical chalk adventure and edit your story.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104"/>
            <a:ext cx="8839343" cy="43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 13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 </a:t>
            </a:r>
            <a:r>
              <a:rPr lang="mr-IN" u="sng" dirty="0" smtClean="0"/>
              <a:t>–</a:t>
            </a:r>
            <a:r>
              <a:rPr lang="en-US" u="sng" dirty="0" smtClean="0"/>
              <a:t> Big Write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01355" y="1417638"/>
            <a:ext cx="3342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3366FF"/>
                </a:solidFill>
              </a:rPr>
              <a:t>Things to Remember: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capital </a:t>
            </a:r>
            <a:r>
              <a:rPr lang="en-US" sz="2400" dirty="0">
                <a:solidFill>
                  <a:srgbClr val="FF0000"/>
                </a:solidFill>
              </a:rPr>
              <a:t>letters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full stops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commas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</a:rPr>
              <a:t>' ! " "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adjectives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adverbs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conjunctions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tricky </a:t>
            </a:r>
            <a:r>
              <a:rPr lang="en-US" sz="2400" dirty="0" smtClean="0">
                <a:solidFill>
                  <a:srgbClr val="FF0000"/>
                </a:solidFill>
              </a:rPr>
              <a:t>words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REMEMBER TO CHECK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spellings, punctuation, </a:t>
            </a:r>
            <a:r>
              <a:rPr lang="en-US" sz="2400" dirty="0" smtClean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FF0000"/>
                </a:solidFill>
              </a:rPr>
              <a:t>it make sense? </a:t>
            </a:r>
          </a:p>
          <a:p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18294"/>
              </p:ext>
            </p:extLst>
          </p:nvPr>
        </p:nvGraphicFramePr>
        <p:xfrm>
          <a:off x="248973" y="1304242"/>
          <a:ext cx="5380745" cy="2926080"/>
        </p:xfrm>
        <a:graphic>
          <a:graphicData uri="http://schemas.openxmlformats.org/drawingml/2006/table">
            <a:tbl>
              <a:tblPr/>
              <a:tblGrid>
                <a:gridCol w="5380745"/>
              </a:tblGrid>
              <a:tr h="255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“The town!” It’s starting to float away!” shouted Millie as she watched the house sail out to see. “What are we going to do?” I asked worriedly. 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Image result for house floating a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82" y="4269952"/>
            <a:ext cx="4137173" cy="258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5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 14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503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en-US" dirty="0" smtClean="0"/>
              <a:t>- How many words can you think of using the </a:t>
            </a:r>
            <a:r>
              <a:rPr lang="en-US" b="1" i="1" dirty="0" err="1" smtClean="0">
                <a:solidFill>
                  <a:srgbClr val="008000"/>
                </a:solidFill>
              </a:rPr>
              <a:t>i</a:t>
            </a:r>
            <a:r>
              <a:rPr lang="en-US" b="1" i="1" dirty="0" smtClean="0">
                <a:solidFill>
                  <a:srgbClr val="008000"/>
                </a:solidFill>
              </a:rPr>
              <a:t>-e</a:t>
            </a:r>
            <a:r>
              <a:rPr lang="en-US" b="1" i="1" dirty="0" smtClean="0"/>
              <a:t> </a:t>
            </a:r>
            <a:r>
              <a:rPr lang="en-US" dirty="0" smtClean="0"/>
              <a:t>sound</a:t>
            </a:r>
          </a:p>
          <a:p>
            <a:r>
              <a:rPr lang="en-US" dirty="0" smtClean="0"/>
              <a:t>Next use these words and write a sentence for each one. Write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 least </a:t>
            </a:r>
            <a:r>
              <a:rPr lang="en-US" dirty="0"/>
              <a:t>6</a:t>
            </a:r>
            <a:r>
              <a:rPr lang="en-US" dirty="0" smtClean="0"/>
              <a:t> sentences</a:t>
            </a:r>
          </a:p>
          <a:p>
            <a:r>
              <a:rPr lang="en-US" dirty="0" smtClean="0"/>
              <a:t>Now write a short story, it could be a silly story, using all of your </a:t>
            </a:r>
            <a:r>
              <a:rPr lang="en-US" b="1" i="1" dirty="0" err="1" smtClean="0">
                <a:solidFill>
                  <a:srgbClr val="008000"/>
                </a:solidFill>
              </a:rPr>
              <a:t>i</a:t>
            </a:r>
            <a:r>
              <a:rPr lang="en-US" b="1" i="1" dirty="0" smtClean="0">
                <a:solidFill>
                  <a:srgbClr val="008000"/>
                </a:solidFill>
              </a:rPr>
              <a:t>-e</a:t>
            </a:r>
            <a:r>
              <a:rPr lang="en-US" dirty="0" smtClean="0"/>
              <a:t> words!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4394200"/>
            <a:ext cx="1689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1" y="34383"/>
            <a:ext cx="8229600" cy="1143000"/>
          </a:xfrm>
        </p:spPr>
        <p:txBody>
          <a:bodyPr/>
          <a:lstStyle/>
          <a:p>
            <a:r>
              <a:rPr lang="en-US" u="sng" dirty="0" smtClean="0"/>
              <a:t>Wednesday 15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562"/>
            <a:ext cx="8229600" cy="47837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see how many conjunctions you can think of. Remember a conjunction joins twos sentences together.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Now use your conjunctions in sentences. Think of some exciting and unusual ideas.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your conjunctions to write a very short story. Try and give it a beginning, middle and an end. You can use a conjunction more than once!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78" y="5214187"/>
            <a:ext cx="5347153" cy="14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 22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June </a:t>
            </a:r>
            <a:r>
              <a:rPr lang="mr-IN" u="sng" dirty="0" smtClean="0"/>
              <a:t>–</a:t>
            </a:r>
            <a:r>
              <a:rPr lang="en-US" u="sng" dirty="0" smtClean="0"/>
              <a:t> Big Write</a:t>
            </a:r>
            <a:endParaRPr lang="en-US" u="sng" dirty="0"/>
          </a:p>
        </p:txBody>
      </p:sp>
      <p:pic>
        <p:nvPicPr>
          <p:cNvPr id="4" name="Picture 2" descr="Fantastic Writing Prompts that make students think... - have students review them and then write in Evernote or even speak in Audioboo as a reflection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9175" r="6526" b="8829"/>
          <a:stretch/>
        </p:blipFill>
        <p:spPr bwMode="auto">
          <a:xfrm>
            <a:off x="120146" y="1218436"/>
            <a:ext cx="5681209" cy="53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1355" y="1417638"/>
            <a:ext cx="3342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3366FF"/>
                </a:solidFill>
              </a:rPr>
              <a:t>Things to Remember: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capital </a:t>
            </a:r>
            <a:r>
              <a:rPr lang="en-US" sz="2400" dirty="0">
                <a:solidFill>
                  <a:srgbClr val="FF0000"/>
                </a:solidFill>
              </a:rPr>
              <a:t>letters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full stops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commas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</a:rPr>
              <a:t>' ! " "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adjectives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adverbs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conjunctions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tricky </a:t>
            </a:r>
            <a:r>
              <a:rPr lang="en-US" sz="2400" dirty="0" smtClean="0">
                <a:solidFill>
                  <a:srgbClr val="FF0000"/>
                </a:solidFill>
              </a:rPr>
              <a:t>words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REMEMBER TO CHECK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spellings, punctuation, </a:t>
            </a:r>
            <a:r>
              <a:rPr lang="en-US" sz="2400" dirty="0" smtClean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FF0000"/>
                </a:solidFill>
              </a:rPr>
              <a:t>it make sense?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95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16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using the prefix </a:t>
            </a:r>
            <a:r>
              <a:rPr lang="en-US" b="1" i="1" dirty="0" smtClean="0"/>
              <a:t>dis.</a:t>
            </a:r>
            <a:r>
              <a:rPr lang="en-US" i="1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ee how many words you can think of that start with </a:t>
            </a:r>
            <a:r>
              <a:rPr lang="en-US" b="1" i="1" dirty="0" smtClean="0"/>
              <a:t>dis       </a:t>
            </a:r>
            <a:r>
              <a:rPr lang="en-US" dirty="0" smtClean="0"/>
              <a:t>e.g. disagree</a:t>
            </a:r>
          </a:p>
          <a:p>
            <a:r>
              <a:rPr lang="en-US" dirty="0" smtClean="0"/>
              <a:t>Use your words in sentences. See if you can write 10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can’t think of 10 different dis words you can use a word again and write a different sentence about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9436" y="6043598"/>
            <a:ext cx="5014564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Remember: A prefix is a set of letters we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add onto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start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 a word to change its meaning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4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9" y="274638"/>
            <a:ext cx="8839343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Friday 17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July </a:t>
            </a:r>
            <a:r>
              <a:rPr lang="mr-IN" u="sng" dirty="0" smtClean="0"/>
              <a:t>–</a:t>
            </a:r>
            <a:r>
              <a:rPr lang="en-US" u="sng" dirty="0" smtClean="0"/>
              <a:t> Big Write Editing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1171174"/>
            <a:ext cx="8702033" cy="1076930"/>
          </a:xfrm>
        </p:spPr>
        <p:txBody>
          <a:bodyPr>
            <a:normAutofit/>
          </a:bodyPr>
          <a:lstStyle/>
          <a:p>
            <a:r>
              <a:rPr lang="en-US" dirty="0" smtClean="0"/>
              <a:t>Turn back to Monday’s Big Write about the town that sailed away and edit your story.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104"/>
            <a:ext cx="8839343" cy="43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 23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June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503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en-US" dirty="0" smtClean="0"/>
              <a:t>- How many words can you think of using the </a:t>
            </a:r>
            <a:r>
              <a:rPr lang="en-US" b="1" i="1" dirty="0" err="1" smtClean="0">
                <a:solidFill>
                  <a:srgbClr val="008000"/>
                </a:solidFill>
              </a:rPr>
              <a:t>ey</a:t>
            </a:r>
            <a:r>
              <a:rPr lang="en-US" b="1" i="1" dirty="0" smtClean="0"/>
              <a:t> </a:t>
            </a:r>
            <a:r>
              <a:rPr lang="en-US" dirty="0" smtClean="0"/>
              <a:t>sound</a:t>
            </a:r>
          </a:p>
          <a:p>
            <a:r>
              <a:rPr lang="en-US" dirty="0" smtClean="0"/>
              <a:t>Next use these words and write a sentence for each one. Write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 least </a:t>
            </a:r>
            <a:r>
              <a:rPr lang="en-US" dirty="0"/>
              <a:t>6</a:t>
            </a:r>
            <a:r>
              <a:rPr lang="en-US" dirty="0" smtClean="0"/>
              <a:t> sentences</a:t>
            </a:r>
          </a:p>
          <a:p>
            <a:r>
              <a:rPr lang="en-US" dirty="0" smtClean="0"/>
              <a:t>Now write a short story, it could be a silly story, using all of your </a:t>
            </a:r>
            <a:r>
              <a:rPr lang="en-US" b="1" i="1" dirty="0" err="1" smtClean="0">
                <a:solidFill>
                  <a:srgbClr val="008000"/>
                </a:solidFill>
              </a:rPr>
              <a:t>ey</a:t>
            </a:r>
            <a:r>
              <a:rPr lang="en-US" dirty="0" smtClean="0"/>
              <a:t> words!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498" y="4461882"/>
            <a:ext cx="1790700" cy="2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1" y="34383"/>
            <a:ext cx="8229600" cy="1143000"/>
          </a:xfrm>
        </p:spPr>
        <p:txBody>
          <a:bodyPr/>
          <a:lstStyle/>
          <a:p>
            <a:r>
              <a:rPr lang="en-US" u="sng" dirty="0" smtClean="0"/>
              <a:t>Wednesday 24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56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see how many adjectives you can think of. Remember an adjective is a describing word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Now use those words in sentences. Think of some exciting nouns to describe. They could be characters or places.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your sentences to write a short character description. Choose someone exciting to describe!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35" y="4890910"/>
            <a:ext cx="2929415" cy="194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Thursday 25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using the prefix </a:t>
            </a:r>
            <a:r>
              <a:rPr lang="en-US" b="1" i="1" dirty="0" smtClean="0"/>
              <a:t>un.</a:t>
            </a:r>
            <a:r>
              <a:rPr lang="en-US" i="1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ee how many words you can think of that start with </a:t>
            </a:r>
            <a:r>
              <a:rPr lang="en-US" b="1" i="1" dirty="0" smtClean="0"/>
              <a:t> un         </a:t>
            </a:r>
            <a:r>
              <a:rPr lang="en-US" dirty="0" smtClean="0"/>
              <a:t>e.g. unhappy</a:t>
            </a:r>
          </a:p>
          <a:p>
            <a:r>
              <a:rPr lang="en-US" dirty="0" smtClean="0"/>
              <a:t>Use your words in sentences. See if you can write 10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can’t think of 10 different un words you can use a word again and write a different sentence about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9436" y="6043598"/>
            <a:ext cx="5014564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Remember: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refix is a set of letters we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add onto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start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 a word to change its meaning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9" y="274638"/>
            <a:ext cx="8839343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Friday 26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June </a:t>
            </a:r>
            <a:r>
              <a:rPr lang="mr-IN" u="sng" dirty="0" smtClean="0"/>
              <a:t>–</a:t>
            </a:r>
            <a:r>
              <a:rPr lang="en-US" u="sng" dirty="0" smtClean="0"/>
              <a:t> Big Write Editing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1171174"/>
            <a:ext cx="8702033" cy="1076930"/>
          </a:xfrm>
        </p:spPr>
        <p:txBody>
          <a:bodyPr>
            <a:normAutofit/>
          </a:bodyPr>
          <a:lstStyle/>
          <a:p>
            <a:r>
              <a:rPr lang="en-US" dirty="0" smtClean="0"/>
              <a:t>Turn back to Monday’s Big Write about the sad sea monster and edit your story.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104"/>
            <a:ext cx="8839343" cy="43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0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 29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June </a:t>
            </a:r>
            <a:r>
              <a:rPr lang="mr-IN" u="sng" dirty="0" smtClean="0"/>
              <a:t>–</a:t>
            </a:r>
            <a:r>
              <a:rPr lang="en-US" u="sng" dirty="0" smtClean="0"/>
              <a:t> Big Write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01355" y="1417638"/>
            <a:ext cx="3342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3366FF"/>
                </a:solidFill>
              </a:rPr>
              <a:t>Things to Remember: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capital </a:t>
            </a:r>
            <a:r>
              <a:rPr lang="en-US" sz="2400" dirty="0">
                <a:solidFill>
                  <a:srgbClr val="FF0000"/>
                </a:solidFill>
              </a:rPr>
              <a:t>letters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full stops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commas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</a:rPr>
              <a:t>' ! " "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adjectives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adverbs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conjunctions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tricky </a:t>
            </a:r>
            <a:r>
              <a:rPr lang="en-US" sz="2400" dirty="0" smtClean="0">
                <a:solidFill>
                  <a:srgbClr val="FF0000"/>
                </a:solidFill>
              </a:rPr>
              <a:t>words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REMEMBER TO CHECK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spellings, punctuation, </a:t>
            </a:r>
            <a:r>
              <a:rPr lang="en-US" sz="2400" dirty="0" smtClean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FF0000"/>
                </a:solidFill>
              </a:rPr>
              <a:t>it make sense? </a:t>
            </a:r>
          </a:p>
          <a:p>
            <a:endParaRPr lang="en-US" sz="2400" dirty="0"/>
          </a:p>
        </p:txBody>
      </p:sp>
      <p:pic>
        <p:nvPicPr>
          <p:cNvPr id="6" name="Picture 2" descr="https://visualwritingprompts.files.wordpress.com/2012/05/perfectplayground.png?w=584&amp;h=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716108"/>
            <a:ext cx="5084454" cy="44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 30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June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503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en-US" dirty="0" smtClean="0"/>
              <a:t>- How many words can you think of using the </a:t>
            </a:r>
            <a:r>
              <a:rPr lang="en-US" b="1" i="1" dirty="0" smtClean="0">
                <a:solidFill>
                  <a:srgbClr val="008000"/>
                </a:solidFill>
              </a:rPr>
              <a:t>a-e</a:t>
            </a:r>
            <a:r>
              <a:rPr lang="en-US" b="1" i="1" dirty="0" smtClean="0"/>
              <a:t> </a:t>
            </a:r>
            <a:r>
              <a:rPr lang="en-US" dirty="0" smtClean="0"/>
              <a:t>sound</a:t>
            </a:r>
          </a:p>
          <a:p>
            <a:r>
              <a:rPr lang="en-US" dirty="0" smtClean="0"/>
              <a:t>Next use these words and write a sentence for each one. Write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 least </a:t>
            </a:r>
            <a:r>
              <a:rPr lang="en-US" dirty="0"/>
              <a:t>6</a:t>
            </a:r>
            <a:r>
              <a:rPr lang="en-US" dirty="0" smtClean="0"/>
              <a:t> sentences</a:t>
            </a:r>
          </a:p>
          <a:p>
            <a:r>
              <a:rPr lang="en-US" dirty="0" smtClean="0"/>
              <a:t>Now write a short story, it could be a silly story, using all of your </a:t>
            </a:r>
            <a:r>
              <a:rPr lang="en-US" b="1" i="1" dirty="0" smtClean="0">
                <a:solidFill>
                  <a:srgbClr val="008000"/>
                </a:solidFill>
              </a:rPr>
              <a:t>a-e</a:t>
            </a:r>
            <a:r>
              <a:rPr lang="en-US" dirty="0" smtClean="0"/>
              <a:t> words!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4406900"/>
            <a:ext cx="17018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1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1" y="34383"/>
            <a:ext cx="8229600" cy="1143000"/>
          </a:xfrm>
        </p:spPr>
        <p:txBody>
          <a:bodyPr/>
          <a:lstStyle/>
          <a:p>
            <a:r>
              <a:rPr lang="en-US" u="sng" dirty="0" smtClean="0"/>
              <a:t>Wednesday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July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5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 minute time challenge </a:t>
            </a:r>
            <a:r>
              <a:rPr lang="mr-IN" dirty="0" smtClean="0">
                <a:solidFill>
                  <a:srgbClr val="3366FF"/>
                </a:solidFill>
              </a:rPr>
              <a:t>–</a:t>
            </a:r>
            <a:r>
              <a:rPr lang="en-US" dirty="0" smtClean="0"/>
              <a:t> see how many verbs you can think of. Remember an verb is a doing word.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Now use those words in sentences. Think of some exciting places where the verbs could be done.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Write a short silly story about you doing all the verbs you wrote down!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23" y="4797708"/>
            <a:ext cx="1282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1224</Words>
  <Application>Microsoft Macintosh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English</vt:lpstr>
      <vt:lpstr>Monday 22nd June – Big Write</vt:lpstr>
      <vt:lpstr>Tuesday 23rd June</vt:lpstr>
      <vt:lpstr>Wednesday 24th June</vt:lpstr>
      <vt:lpstr>Thursday 25th June</vt:lpstr>
      <vt:lpstr>Friday 26th June – Big Write Editing</vt:lpstr>
      <vt:lpstr>Monday 29nd June – Big Write</vt:lpstr>
      <vt:lpstr>Tuesday 30th June</vt:lpstr>
      <vt:lpstr>Wednesday 1st July</vt:lpstr>
      <vt:lpstr>Thursday 2nd July</vt:lpstr>
      <vt:lpstr>Friday 3rd July – Big Write Editing</vt:lpstr>
      <vt:lpstr>Monday 6th July – Big Write</vt:lpstr>
      <vt:lpstr>Tuesday 7th July</vt:lpstr>
      <vt:lpstr>Wednesday 1st July</vt:lpstr>
      <vt:lpstr>Thursday 2nd July</vt:lpstr>
      <vt:lpstr>Friday 10th July– Big Write Editing</vt:lpstr>
      <vt:lpstr>Monday 13th July – Big Write</vt:lpstr>
      <vt:lpstr>Tuesday 14th July</vt:lpstr>
      <vt:lpstr>Wednesday 15th July</vt:lpstr>
      <vt:lpstr>Thursday 16th July</vt:lpstr>
      <vt:lpstr>Friday 17th July – Big Write Editing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Emily Vivian</dc:creator>
  <cp:lastModifiedBy>Emily Vivian</cp:lastModifiedBy>
  <cp:revision>5</cp:revision>
  <dcterms:created xsi:type="dcterms:W3CDTF">2020-06-16T11:34:52Z</dcterms:created>
  <dcterms:modified xsi:type="dcterms:W3CDTF">2020-06-16T12:19:52Z</dcterms:modified>
</cp:coreProperties>
</file>