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32583-151D-4551-9D3E-5B2D01643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CB837-C546-45EB-B13F-43555D59A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5F5F0-7792-40C0-958A-E2EC30F8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D49B1-FF1A-4602-81FC-2DE6B62A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C2250-8538-49B7-B9D9-5418B613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71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3D9E-429C-42A5-A067-1741E408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A6C44-E1A7-4F60-BB69-C1B9915C4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56ACD-5532-4EDC-BC59-B0D1B45F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3F48A-4255-4FEB-A8C7-7DF153BC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DC23C-32C3-447D-8BAF-9603CF0E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3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2A3499-D5BD-49B5-99CB-CBD86D30D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CD782-6397-4E56-961E-BC7AC6F19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1789D-FD3B-4081-9D13-123C01BF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21B41-9C3B-4C22-92B3-C98BCC1E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81AE3-693A-4865-AF53-8484E8A2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3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20BE-9AA8-45BC-B8ED-469E6EF1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26ECA-4128-4C10-B59F-DA6DC166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3061-6AAA-4518-B179-2F238DA6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3F4AF-6726-487A-AA4C-A401B77D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FB7C-47FB-4C9E-9AE7-B8BD7E9B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5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81866-FD67-450C-8D7A-576910DF6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E8E3E-69DD-41AA-BCAA-7F31972AE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6A783-8EF5-45FD-9A50-7BEA36F0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21164-3901-497D-9D39-71401C689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C8F64-B7D9-46C7-9968-3C1B4E80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56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66A9-8796-4D57-BA7E-7B2CD8D04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05727-3EEE-4B68-B1AF-93C233548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C6B4B-EA32-41D1-9BE3-D9301030C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24813-77BB-43B6-AA07-57ABB526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80C43-CADE-42D7-A7AE-A61E32BA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FFEC2-4103-4A4F-9018-5F4AEAE6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7D5D-949C-4031-B7C0-9FF06CA3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0B0A6-0E4B-48EE-9AC4-4A092F8C3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AE9DC-E606-4B17-A6F9-0D96AB11B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07899-CE16-4171-B9DE-6C9DE7274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73B500-8981-484A-A3D6-D90115BD8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3AAD81-F38C-422E-AA6C-FB4C07E39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107E1C-63A6-4747-AB92-0C3E91D4B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4C229F-8ACA-4E95-AE80-73019EC9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25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5EFE-A62C-4B54-9792-34EA027BD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B4A2D-34CD-4E3A-8B76-EC107711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E30835-B554-4D17-AA56-ED744B0F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1E8B7-8DC0-4E6F-A3B4-15B9128A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8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D728D5-9232-4D33-94B7-66EB04E0A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3F86B7-D0FC-4B55-9B88-A46429B3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B103A-CBC3-411A-94A5-F661604A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35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E9BC-7434-41CB-8F4A-D1BB6F70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80E08-AE00-401D-BDFA-F9FB7F60B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E7C80-5C6A-48C9-B4EF-94899870A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0EA2E-134C-4DC3-B0CD-A9310302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ECF1A-AB74-4877-9188-EB5E0275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41396-CEA0-494B-82EF-A99F9227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01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0ED51-D900-45F7-B987-D32219DBC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5FBE5D-A1B0-4231-B5E8-88285B5FB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DD78D-0AC0-45B9-8A63-DF2644020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075ED-9679-451E-90F5-9ADF6529A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C27BF-B485-49C1-818C-3529C6B2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4CBE9-F3B7-40D6-AE69-041BA5DC8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4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A054D-8A1F-414B-A6B5-73CD4A1C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63890-052A-47D8-94E6-84E435501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34F52-E44E-4767-ADFC-A90F5693E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7953-7BA4-42D4-9B99-050EA5DA56E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E0E47-C312-48CD-B0F8-8B44DA45C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35920-EFA6-43C6-AC71-F233B14C4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5361-3C2F-4D37-AE8B-CF6E66F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0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6768-2E6F-4333-8BE1-1273B7AF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4</a:t>
            </a:r>
          </a:p>
        </p:txBody>
      </p:sp>
      <p:pic>
        <p:nvPicPr>
          <p:cNvPr id="2050" name="Picture 2" descr="Image preview">
            <a:extLst>
              <a:ext uri="{FF2B5EF4-FFF2-40B4-BE49-F238E27FC236}">
                <a16:creationId xmlns:a16="http://schemas.microsoft.com/office/drawing/2014/main" id="{CC3832C8-FC03-4225-B985-359B423B0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4" y="260747"/>
            <a:ext cx="8448675" cy="633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94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9D5D-6715-4CA6-A6D1-B5CF6003B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5</a:t>
            </a:r>
          </a:p>
        </p:txBody>
      </p:sp>
      <p:pic>
        <p:nvPicPr>
          <p:cNvPr id="3074" name="Picture 2" descr="Image preview">
            <a:extLst>
              <a:ext uri="{FF2B5EF4-FFF2-40B4-BE49-F238E27FC236}">
                <a16:creationId xmlns:a16="http://schemas.microsoft.com/office/drawing/2014/main" id="{94527DB8-1D7C-4395-9F0B-6DEC032B3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135731"/>
            <a:ext cx="8782050" cy="658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57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52F3CE-5F5D-4EEB-B0C0-44B9BF4C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4					Year 5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42131BCC-88A1-4F50-A469-82503F8CC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1451" y="2276992"/>
            <a:ext cx="3914777" cy="294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0AA84BAA-B621-479B-B533-2C29ED0C5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64967" y="2040759"/>
            <a:ext cx="4543423" cy="341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62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Year 4</vt:lpstr>
      <vt:lpstr>Year 5</vt:lpstr>
      <vt:lpstr>Year 4     Year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</dc:title>
  <dc:creator>Graham Burr</dc:creator>
  <cp:lastModifiedBy>Graham Burr</cp:lastModifiedBy>
  <cp:revision>1</cp:revision>
  <dcterms:created xsi:type="dcterms:W3CDTF">2020-05-27T18:10:30Z</dcterms:created>
  <dcterms:modified xsi:type="dcterms:W3CDTF">2020-05-27T18:12:48Z</dcterms:modified>
</cp:coreProperties>
</file>